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notesMasterIdLst>
    <p:notesMasterId r:id="rId29"/>
  </p:notesMasterIdLst>
  <p:handoutMasterIdLst>
    <p:handoutMasterId r:id="rId30"/>
  </p:handoutMasterIdLst>
  <p:sldIdLst>
    <p:sldId id="256" r:id="rId2"/>
    <p:sldId id="731" r:id="rId3"/>
    <p:sldId id="619" r:id="rId4"/>
    <p:sldId id="730" r:id="rId5"/>
    <p:sldId id="768" r:id="rId6"/>
    <p:sldId id="778" r:id="rId7"/>
    <p:sldId id="776" r:id="rId8"/>
    <p:sldId id="798" r:id="rId9"/>
    <p:sldId id="775" r:id="rId10"/>
    <p:sldId id="779" r:id="rId11"/>
    <p:sldId id="780" r:id="rId12"/>
    <p:sldId id="795" r:id="rId13"/>
    <p:sldId id="796" r:id="rId14"/>
    <p:sldId id="734" r:id="rId15"/>
    <p:sldId id="781" r:id="rId16"/>
    <p:sldId id="735" r:id="rId17"/>
    <p:sldId id="740" r:id="rId18"/>
    <p:sldId id="799" r:id="rId19"/>
    <p:sldId id="805" r:id="rId20"/>
    <p:sldId id="806" r:id="rId21"/>
    <p:sldId id="771" r:id="rId22"/>
    <p:sldId id="787" r:id="rId23"/>
    <p:sldId id="783" r:id="rId24"/>
    <p:sldId id="786" r:id="rId25"/>
    <p:sldId id="727" r:id="rId26"/>
    <p:sldId id="660" r:id="rId27"/>
    <p:sldId id="691" r:id="rId28"/>
  </p:sldIdLst>
  <p:sldSz cx="9144000" cy="6858000" type="screen4x3"/>
  <p:notesSz cx="6742113" cy="9875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ddíl bez názvu" id="{DCF35792-E161-B84E-B972-0006F73A2F71}">
          <p14:sldIdLst>
            <p14:sldId id="256"/>
            <p14:sldId id="731"/>
            <p14:sldId id="619"/>
            <p14:sldId id="730"/>
            <p14:sldId id="768"/>
            <p14:sldId id="778"/>
            <p14:sldId id="776"/>
            <p14:sldId id="798"/>
            <p14:sldId id="775"/>
            <p14:sldId id="779"/>
            <p14:sldId id="780"/>
            <p14:sldId id="795"/>
            <p14:sldId id="796"/>
            <p14:sldId id="734"/>
            <p14:sldId id="781"/>
            <p14:sldId id="735"/>
            <p14:sldId id="740"/>
            <p14:sldId id="799"/>
            <p14:sldId id="805"/>
            <p14:sldId id="806"/>
            <p14:sldId id="771"/>
            <p14:sldId id="787"/>
            <p14:sldId id="783"/>
            <p14:sldId id="786"/>
            <p14:sldId id="727"/>
            <p14:sldId id="660"/>
            <p14:sldId id="6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nacka" initials="b" lastIdx="2" clrIdx="0">
    <p:extLst>
      <p:ext uri="{19B8F6BF-5375-455C-9EA6-DF929625EA0E}">
        <p15:presenceInfo xmlns:p15="http://schemas.microsoft.com/office/powerpoint/2012/main" userId="banac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8399"/>
    <a:srgbClr val="A7CA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0" autoAdjust="0"/>
    <p:restoredTop sz="83333" autoAdjust="0"/>
  </p:normalViewPr>
  <p:slideViewPr>
    <p:cSldViewPr snapToGrid="0" snapToObjects="1">
      <p:cViewPr varScale="1">
        <p:scale>
          <a:sx n="95" d="100"/>
          <a:sy n="95" d="100"/>
        </p:scale>
        <p:origin x="2310" y="8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1EEC13-3596-40C1-86EF-CAAFC6E01043}"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2459260E-7B45-4EE2-984A-E5C6137DE95E}">
      <dgm:prSet custT="1"/>
      <dgm:spPr/>
      <dgm:t>
        <a:bodyPr/>
        <a:lstStyle/>
        <a:p>
          <a:pPr algn="l"/>
          <a:r>
            <a:rPr lang="cs-CZ" sz="1600" b="0" dirty="0">
              <a:latin typeface="Palatino Linotype" panose="02040502050505030304" pitchFamily="18" charset="0"/>
            </a:rPr>
            <a:t>Barva pleti, e</a:t>
          </a:r>
          <a:r>
            <a:rPr lang="en-US" sz="1600" b="0" dirty="0" err="1">
              <a:latin typeface="Palatino Linotype" panose="02040502050505030304" pitchFamily="18" charset="0"/>
            </a:rPr>
            <a:t>tnická</a:t>
          </a:r>
          <a:r>
            <a:rPr lang="en-US" sz="1600" b="0" dirty="0">
              <a:latin typeface="Palatino Linotype" panose="02040502050505030304" pitchFamily="18" charset="0"/>
            </a:rPr>
            <a:t> </a:t>
          </a:r>
          <a:r>
            <a:rPr lang="en-US" sz="1600" b="0" dirty="0" err="1">
              <a:latin typeface="Palatino Linotype" panose="02040502050505030304" pitchFamily="18" charset="0"/>
            </a:rPr>
            <a:t>skupina</a:t>
          </a:r>
          <a:r>
            <a:rPr lang="cs-CZ" sz="1600" b="0" dirty="0">
              <a:latin typeface="Palatino Linotype" panose="02040502050505030304" pitchFamily="18" charset="0"/>
            </a:rPr>
            <a:t>, národnost</a:t>
          </a:r>
          <a:endParaRPr lang="en-US" sz="1600" b="0" dirty="0">
            <a:latin typeface="Palatino Linotype" panose="02040502050505030304" pitchFamily="18" charset="0"/>
          </a:endParaRPr>
        </a:p>
      </dgm:t>
    </dgm:pt>
    <dgm:pt modelId="{8F859B95-FBB7-40FA-A36A-A6F479DE4B4E}" type="parTrans" cxnId="{1DC893C1-8EA0-41AD-9C31-4074F41948F9}">
      <dgm:prSet/>
      <dgm:spPr/>
      <dgm:t>
        <a:bodyPr/>
        <a:lstStyle/>
        <a:p>
          <a:pPr algn="l"/>
          <a:endParaRPr lang="en-US" sz="1800" b="0"/>
        </a:p>
      </dgm:t>
    </dgm:pt>
    <dgm:pt modelId="{310260FF-8DC2-4131-BCCB-B1D706324B0C}" type="sibTrans" cxnId="{1DC893C1-8EA0-41AD-9C31-4074F41948F9}">
      <dgm:prSet/>
      <dgm:spPr/>
      <dgm:t>
        <a:bodyPr/>
        <a:lstStyle/>
        <a:p>
          <a:pPr algn="l"/>
          <a:endParaRPr lang="en-US" sz="1800" b="0"/>
        </a:p>
      </dgm:t>
    </dgm:pt>
    <dgm:pt modelId="{843E6530-7121-4B03-8BC4-61337E3B8F7F}">
      <dgm:prSet custT="1"/>
      <dgm:spPr/>
      <dgm:t>
        <a:bodyPr/>
        <a:lstStyle/>
        <a:p>
          <a:pPr algn="l"/>
          <a:r>
            <a:rPr lang="en-US" sz="1600" b="0" dirty="0" err="1">
              <a:latin typeface="Palatino Linotype" panose="02040502050505030304" pitchFamily="18" charset="0"/>
            </a:rPr>
            <a:t>Vyznání</a:t>
          </a:r>
          <a:r>
            <a:rPr lang="cs-CZ" sz="1600" b="0" dirty="0">
              <a:latin typeface="Palatino Linotype" panose="02040502050505030304" pitchFamily="18" charset="0"/>
            </a:rPr>
            <a:t> </a:t>
          </a:r>
          <a:r>
            <a:rPr lang="en-US" sz="1600" b="0" dirty="0">
              <a:latin typeface="Palatino Linotype" panose="02040502050505030304" pitchFamily="18" charset="0"/>
            </a:rPr>
            <a:t>/</a:t>
          </a:r>
          <a:r>
            <a:rPr lang="cs-CZ" sz="1600" b="0" dirty="0">
              <a:latin typeface="Palatino Linotype" panose="02040502050505030304" pitchFamily="18" charset="0"/>
            </a:rPr>
            <a:t> </a:t>
          </a:r>
          <a:r>
            <a:rPr lang="en-US" sz="1600" b="0" dirty="0" err="1">
              <a:latin typeface="Palatino Linotype" panose="02040502050505030304" pitchFamily="18" charset="0"/>
            </a:rPr>
            <a:t>víra</a:t>
          </a:r>
          <a:r>
            <a:rPr lang="cs-CZ" sz="1600" b="0" dirty="0">
              <a:latin typeface="Palatino Linotype" panose="02040502050505030304" pitchFamily="18" charset="0"/>
            </a:rPr>
            <a:t> </a:t>
          </a:r>
          <a:r>
            <a:rPr lang="en-US" sz="1600" b="0" dirty="0">
              <a:latin typeface="Palatino Linotype" panose="02040502050505030304" pitchFamily="18" charset="0"/>
            </a:rPr>
            <a:t>/</a:t>
          </a:r>
          <a:r>
            <a:rPr lang="cs-CZ" sz="1600" b="0" dirty="0">
              <a:latin typeface="Palatino Linotype" panose="02040502050505030304" pitchFamily="18" charset="0"/>
            </a:rPr>
            <a:t> </a:t>
          </a:r>
          <a:r>
            <a:rPr lang="en-US" sz="1600" b="0" dirty="0">
              <a:latin typeface="Palatino Linotype" panose="02040502050505030304" pitchFamily="18" charset="0"/>
            </a:rPr>
            <a:t>bez </a:t>
          </a:r>
          <a:r>
            <a:rPr lang="en-US" sz="1600" b="0" dirty="0" err="1">
              <a:latin typeface="Palatino Linotype" panose="02040502050505030304" pitchFamily="18" charset="0"/>
            </a:rPr>
            <a:t>vyznání</a:t>
          </a:r>
          <a:endParaRPr lang="en-US" sz="1600" b="0" dirty="0">
            <a:latin typeface="Palatino Linotype" panose="02040502050505030304" pitchFamily="18" charset="0"/>
          </a:endParaRPr>
        </a:p>
      </dgm:t>
    </dgm:pt>
    <dgm:pt modelId="{2CE8C4B4-5AF0-4C06-9816-EE3A2C2B9231}" type="parTrans" cxnId="{84DACF6F-8106-43B9-AB6A-950A09F843F9}">
      <dgm:prSet/>
      <dgm:spPr/>
      <dgm:t>
        <a:bodyPr/>
        <a:lstStyle/>
        <a:p>
          <a:pPr algn="l"/>
          <a:endParaRPr lang="en-US" sz="1800" b="0"/>
        </a:p>
      </dgm:t>
    </dgm:pt>
    <dgm:pt modelId="{C76E8B80-4BFD-4D6F-8134-3C14CAF6126B}" type="sibTrans" cxnId="{84DACF6F-8106-43B9-AB6A-950A09F843F9}">
      <dgm:prSet/>
      <dgm:spPr/>
      <dgm:t>
        <a:bodyPr/>
        <a:lstStyle/>
        <a:p>
          <a:pPr algn="l"/>
          <a:endParaRPr lang="en-US" sz="1800" b="0"/>
        </a:p>
      </dgm:t>
    </dgm:pt>
    <dgm:pt modelId="{3E4D0FC2-A87F-482E-B724-6E87C661C433}">
      <dgm:prSet custT="1"/>
      <dgm:spPr/>
      <dgm:t>
        <a:bodyPr/>
        <a:lstStyle/>
        <a:p>
          <a:pPr algn="l"/>
          <a:r>
            <a:rPr lang="cs-CZ" sz="1600" b="0" dirty="0" smtClean="0">
              <a:latin typeface="Palatino Linotype" panose="02040502050505030304" pitchFamily="18" charset="0"/>
            </a:rPr>
            <a:t>S</a:t>
          </a:r>
          <a:r>
            <a:rPr lang="en-US" sz="1600" b="0" dirty="0" err="1" smtClean="0">
              <a:latin typeface="Palatino Linotype" panose="02040502050505030304" pitchFamily="18" charset="0"/>
            </a:rPr>
            <a:t>exuální</a:t>
          </a:r>
          <a:r>
            <a:rPr lang="cs-CZ" sz="1600" b="0" dirty="0" smtClean="0">
              <a:latin typeface="Palatino Linotype" panose="02040502050505030304" pitchFamily="18" charset="0"/>
            </a:rPr>
            <a:t> </a:t>
          </a:r>
          <a:r>
            <a:rPr lang="en-US" sz="1600" b="0" dirty="0" err="1" smtClean="0">
              <a:latin typeface="Palatino Linotype" panose="02040502050505030304" pitchFamily="18" charset="0"/>
            </a:rPr>
            <a:t>orientace</a:t>
          </a:r>
          <a:r>
            <a:rPr lang="cs-CZ" sz="1600" b="0" dirty="0" smtClean="0">
              <a:latin typeface="Palatino Linotype" panose="02040502050505030304" pitchFamily="18" charset="0"/>
            </a:rPr>
            <a:t> </a:t>
          </a:r>
          <a:r>
            <a:rPr lang="en-US" sz="1600" b="0" dirty="0" smtClean="0">
              <a:latin typeface="Palatino Linotype" panose="02040502050505030304" pitchFamily="18" charset="0"/>
            </a:rPr>
            <a:t>/</a:t>
          </a:r>
          <a:r>
            <a:rPr lang="cs-CZ" sz="1600" b="0" dirty="0" smtClean="0">
              <a:latin typeface="Palatino Linotype" panose="02040502050505030304" pitchFamily="18" charset="0"/>
            </a:rPr>
            <a:t> genderová </a:t>
          </a:r>
          <a:r>
            <a:rPr lang="en-US" sz="1600" b="0" dirty="0" err="1" smtClean="0">
              <a:latin typeface="Palatino Linotype" panose="02040502050505030304" pitchFamily="18" charset="0"/>
            </a:rPr>
            <a:t>identita</a:t>
          </a:r>
          <a:r>
            <a:rPr lang="en-US" sz="1600" b="0" dirty="0" smtClean="0">
              <a:latin typeface="Palatino Linotype" panose="02040502050505030304" pitchFamily="18" charset="0"/>
            </a:rPr>
            <a:t> </a:t>
          </a:r>
          <a:endParaRPr lang="en-US" sz="1600" b="0" dirty="0">
            <a:latin typeface="Palatino Linotype" panose="02040502050505030304" pitchFamily="18" charset="0"/>
          </a:endParaRPr>
        </a:p>
      </dgm:t>
    </dgm:pt>
    <dgm:pt modelId="{2C744715-C371-4005-A1B2-01D5660D6156}" type="parTrans" cxnId="{7AF49BCA-86C8-4A37-877C-47D79C8D27A4}">
      <dgm:prSet/>
      <dgm:spPr/>
      <dgm:t>
        <a:bodyPr/>
        <a:lstStyle/>
        <a:p>
          <a:pPr algn="l"/>
          <a:endParaRPr lang="en-US" sz="1800" b="0"/>
        </a:p>
      </dgm:t>
    </dgm:pt>
    <dgm:pt modelId="{A2F00BBF-FF5F-4607-B66C-6562F7F38D13}" type="sibTrans" cxnId="{7AF49BCA-86C8-4A37-877C-47D79C8D27A4}">
      <dgm:prSet/>
      <dgm:spPr/>
      <dgm:t>
        <a:bodyPr/>
        <a:lstStyle/>
        <a:p>
          <a:pPr algn="l"/>
          <a:endParaRPr lang="en-US" sz="1800" b="0"/>
        </a:p>
      </dgm:t>
    </dgm:pt>
    <dgm:pt modelId="{5DF45E91-21B6-4752-A746-7D000A63191D}">
      <dgm:prSet custT="1"/>
      <dgm:spPr/>
      <dgm:t>
        <a:bodyPr/>
        <a:lstStyle/>
        <a:p>
          <a:pPr algn="l"/>
          <a:r>
            <a:rPr lang="en-US" sz="1600" b="0" dirty="0" err="1" smtClean="0">
              <a:latin typeface="Palatino Linotype" panose="02040502050505030304" pitchFamily="18" charset="0"/>
            </a:rPr>
            <a:t>Kultura</a:t>
          </a:r>
          <a:endParaRPr lang="en-US" sz="1600" b="0" dirty="0">
            <a:latin typeface="Palatino Linotype" panose="02040502050505030304" pitchFamily="18" charset="0"/>
          </a:endParaRPr>
        </a:p>
      </dgm:t>
    </dgm:pt>
    <dgm:pt modelId="{D17DA011-A814-4427-BD37-82E63001038F}" type="parTrans" cxnId="{3F2B4EF2-9B54-4BB7-B5CD-80829BBD65BD}">
      <dgm:prSet/>
      <dgm:spPr/>
      <dgm:t>
        <a:bodyPr/>
        <a:lstStyle/>
        <a:p>
          <a:pPr algn="l"/>
          <a:endParaRPr lang="en-US" sz="1800" b="0"/>
        </a:p>
      </dgm:t>
    </dgm:pt>
    <dgm:pt modelId="{D7983724-40F4-4ECA-A4B2-0B0BFD31D8E1}" type="sibTrans" cxnId="{3F2B4EF2-9B54-4BB7-B5CD-80829BBD65BD}">
      <dgm:prSet/>
      <dgm:spPr/>
      <dgm:t>
        <a:bodyPr/>
        <a:lstStyle/>
        <a:p>
          <a:pPr algn="l"/>
          <a:endParaRPr lang="en-US" sz="1800" b="0"/>
        </a:p>
      </dgm:t>
    </dgm:pt>
    <dgm:pt modelId="{C478479D-A407-4714-BD63-900E594D2431}">
      <dgm:prSet custT="1"/>
      <dgm:spPr/>
      <dgm:t>
        <a:bodyPr/>
        <a:lstStyle/>
        <a:p>
          <a:pPr algn="l"/>
          <a:r>
            <a:rPr lang="cs-CZ" sz="1600" b="0" dirty="0" smtClean="0">
              <a:latin typeface="Palatino Linotype" panose="02040502050505030304" pitchFamily="18" charset="0"/>
            </a:rPr>
            <a:t>Politické</a:t>
          </a:r>
          <a:r>
            <a:rPr lang="cs-CZ" sz="1600" b="0" baseline="0" dirty="0" smtClean="0">
              <a:latin typeface="Palatino Linotype" panose="02040502050505030304" pitchFamily="18" charset="0"/>
            </a:rPr>
            <a:t> přesvědčení</a:t>
          </a:r>
          <a:endParaRPr lang="en-US" sz="1600" b="0" dirty="0">
            <a:latin typeface="Palatino Linotype" panose="02040502050505030304" pitchFamily="18" charset="0"/>
          </a:endParaRPr>
        </a:p>
      </dgm:t>
    </dgm:pt>
    <dgm:pt modelId="{DF4C3014-8E6B-4394-A1C9-D31E62287B81}" type="parTrans" cxnId="{CB0330C9-4E3D-4DF1-8E89-5A596041FE8C}">
      <dgm:prSet/>
      <dgm:spPr/>
      <dgm:t>
        <a:bodyPr/>
        <a:lstStyle/>
        <a:p>
          <a:pPr algn="l"/>
          <a:endParaRPr lang="en-US" sz="1800" b="0"/>
        </a:p>
      </dgm:t>
    </dgm:pt>
    <dgm:pt modelId="{55D23761-E8F4-40A6-9FC3-9631F5021A5F}" type="sibTrans" cxnId="{CB0330C9-4E3D-4DF1-8E89-5A596041FE8C}">
      <dgm:prSet/>
      <dgm:spPr/>
      <dgm:t>
        <a:bodyPr/>
        <a:lstStyle/>
        <a:p>
          <a:pPr algn="l"/>
          <a:endParaRPr lang="en-US" sz="1800" b="0"/>
        </a:p>
      </dgm:t>
    </dgm:pt>
    <dgm:pt modelId="{E7358908-8420-4ACC-BEAD-A99E577051E0}">
      <dgm:prSet custT="1"/>
      <dgm:spPr/>
      <dgm:t>
        <a:bodyPr/>
        <a:lstStyle/>
        <a:p>
          <a:pPr algn="l"/>
          <a:r>
            <a:rPr lang="cs-CZ" sz="1600" b="0" dirty="0" smtClean="0">
              <a:latin typeface="Palatino Linotype" panose="02040502050505030304" pitchFamily="18" charset="0"/>
            </a:rPr>
            <a:t>Zdravotní postižení</a:t>
          </a:r>
          <a:endParaRPr lang="en-US" sz="1600" b="0" dirty="0">
            <a:latin typeface="Palatino Linotype" panose="02040502050505030304" pitchFamily="18" charset="0"/>
          </a:endParaRPr>
        </a:p>
      </dgm:t>
    </dgm:pt>
    <dgm:pt modelId="{6A2EB43A-EBDF-4DC8-89E0-2A206CFE82C4}" type="parTrans" cxnId="{2BDDC6BC-8AC7-4423-ABA2-A4970767BFCF}">
      <dgm:prSet/>
      <dgm:spPr/>
      <dgm:t>
        <a:bodyPr/>
        <a:lstStyle/>
        <a:p>
          <a:pPr algn="l"/>
          <a:endParaRPr lang="en-US" sz="1800" b="0"/>
        </a:p>
      </dgm:t>
    </dgm:pt>
    <dgm:pt modelId="{30BDDAB0-1637-46E8-BAAE-591AE8540F14}" type="sibTrans" cxnId="{2BDDC6BC-8AC7-4423-ABA2-A4970767BFCF}">
      <dgm:prSet/>
      <dgm:spPr/>
      <dgm:t>
        <a:bodyPr/>
        <a:lstStyle/>
        <a:p>
          <a:pPr algn="l"/>
          <a:endParaRPr lang="en-US" sz="1800" b="0"/>
        </a:p>
      </dgm:t>
    </dgm:pt>
    <dgm:pt modelId="{68444B66-B796-464D-9615-CBF90AF12D4B}">
      <dgm:prSet custT="1"/>
      <dgm:spPr/>
      <dgm:t>
        <a:bodyPr/>
        <a:lstStyle/>
        <a:p>
          <a:pPr algn="l"/>
          <a:r>
            <a:rPr lang="cs-CZ" sz="1600" b="0" dirty="0" smtClean="0">
              <a:latin typeface="Palatino Linotype" panose="02040502050505030304" pitchFamily="18" charset="0"/>
            </a:rPr>
            <a:t>Z</a:t>
          </a:r>
          <a:r>
            <a:rPr lang="en-US" sz="1600" b="0" dirty="0" err="1" smtClean="0">
              <a:latin typeface="Palatino Linotype" panose="02040502050505030304" pitchFamily="18" charset="0"/>
            </a:rPr>
            <a:t>dravotní</a:t>
          </a:r>
          <a:r>
            <a:rPr lang="cs-CZ" sz="1600" b="0" dirty="0" smtClean="0">
              <a:latin typeface="Palatino Linotype" panose="02040502050505030304" pitchFamily="18" charset="0"/>
            </a:rPr>
            <a:t> </a:t>
          </a:r>
          <a:r>
            <a:rPr lang="en-US" sz="1600" b="0" dirty="0" err="1" smtClean="0">
              <a:latin typeface="Palatino Linotype" panose="02040502050505030304" pitchFamily="18" charset="0"/>
            </a:rPr>
            <a:t>stav</a:t>
          </a:r>
          <a:r>
            <a:rPr lang="en-US" sz="1600" b="0" dirty="0" smtClean="0">
              <a:latin typeface="Palatino Linotype" panose="02040502050505030304" pitchFamily="18" charset="0"/>
            </a:rPr>
            <a:t> </a:t>
          </a:r>
          <a:endParaRPr lang="en-US" sz="1600" b="0" dirty="0">
            <a:latin typeface="Palatino Linotype" panose="02040502050505030304" pitchFamily="18" charset="0"/>
          </a:endParaRPr>
        </a:p>
      </dgm:t>
    </dgm:pt>
    <dgm:pt modelId="{2DBD510D-7F39-464C-9670-2D7ADF916BF8}" type="parTrans" cxnId="{C80C55B2-BB49-4DDA-94C0-E84F6D6AB53B}">
      <dgm:prSet/>
      <dgm:spPr/>
      <dgm:t>
        <a:bodyPr/>
        <a:lstStyle/>
        <a:p>
          <a:pPr algn="l"/>
          <a:endParaRPr lang="en-US" sz="1800" b="0"/>
        </a:p>
      </dgm:t>
    </dgm:pt>
    <dgm:pt modelId="{D74CA7ED-1400-47E8-A26B-686E53EA4243}" type="sibTrans" cxnId="{C80C55B2-BB49-4DDA-94C0-E84F6D6AB53B}">
      <dgm:prSet/>
      <dgm:spPr/>
      <dgm:t>
        <a:bodyPr/>
        <a:lstStyle/>
        <a:p>
          <a:pPr algn="l"/>
          <a:endParaRPr lang="en-US" sz="1800" b="0"/>
        </a:p>
      </dgm:t>
    </dgm:pt>
    <dgm:pt modelId="{B995AE5A-A5F1-4AA0-9D02-6C4D8D017FBD}">
      <dgm:prSet custT="1"/>
      <dgm:spPr/>
      <dgm:t>
        <a:bodyPr/>
        <a:lstStyle/>
        <a:p>
          <a:pPr algn="l"/>
          <a:r>
            <a:rPr lang="cs-CZ" sz="1600" b="0">
              <a:latin typeface="Palatino Linotype" panose="02040502050505030304" pitchFamily="18" charset="0"/>
            </a:rPr>
            <a:t>S</a:t>
          </a:r>
          <a:r>
            <a:rPr lang="en-US" sz="1600" b="0">
              <a:latin typeface="Palatino Linotype" panose="02040502050505030304" pitchFamily="18" charset="0"/>
            </a:rPr>
            <a:t>ociální skupina a bezdomovectví</a:t>
          </a:r>
        </a:p>
      </dgm:t>
    </dgm:pt>
    <dgm:pt modelId="{5CB02F0F-28F7-4AD6-8EAE-E4816A660841}" type="parTrans" cxnId="{CFD7B40F-A80B-41AD-BF1B-E96B8B762682}">
      <dgm:prSet/>
      <dgm:spPr/>
      <dgm:t>
        <a:bodyPr/>
        <a:lstStyle/>
        <a:p>
          <a:pPr algn="l"/>
          <a:endParaRPr lang="en-US" sz="1800" b="0"/>
        </a:p>
      </dgm:t>
    </dgm:pt>
    <dgm:pt modelId="{E1D058C0-EEF0-4E39-915F-1607C6D5C60C}" type="sibTrans" cxnId="{CFD7B40F-A80B-41AD-BF1B-E96B8B762682}">
      <dgm:prSet/>
      <dgm:spPr/>
      <dgm:t>
        <a:bodyPr/>
        <a:lstStyle/>
        <a:p>
          <a:pPr algn="l"/>
          <a:endParaRPr lang="en-US" sz="1800" b="0"/>
        </a:p>
      </dgm:t>
    </dgm:pt>
    <dgm:pt modelId="{68F5830C-2A26-4B2E-B9CD-AD954EDB7F64}">
      <dgm:prSet custT="1"/>
      <dgm:spPr/>
      <dgm:t>
        <a:bodyPr/>
        <a:lstStyle/>
        <a:p>
          <a:pPr algn="l"/>
          <a:r>
            <a:rPr lang="cs-CZ" sz="1600" b="0" dirty="0">
              <a:latin typeface="Palatino Linotype" panose="02040502050505030304" pitchFamily="18" charset="0"/>
            </a:rPr>
            <a:t>Subkultura</a:t>
          </a:r>
          <a:endParaRPr lang="en-US" sz="1600" b="0" dirty="0">
            <a:latin typeface="Palatino Linotype" panose="02040502050505030304" pitchFamily="18" charset="0"/>
          </a:endParaRPr>
        </a:p>
      </dgm:t>
    </dgm:pt>
    <dgm:pt modelId="{3369AEB7-0E10-4635-B382-E1C5E1F5DCD8}" type="parTrans" cxnId="{1C3C5B3D-D25D-4989-9FCD-74829EF445A8}">
      <dgm:prSet/>
      <dgm:spPr/>
      <dgm:t>
        <a:bodyPr/>
        <a:lstStyle/>
        <a:p>
          <a:pPr algn="l"/>
          <a:endParaRPr lang="en-US" sz="1800" b="0"/>
        </a:p>
      </dgm:t>
    </dgm:pt>
    <dgm:pt modelId="{6A0CE8E5-D4DC-4599-9B58-4C76E974A5C9}" type="sibTrans" cxnId="{1C3C5B3D-D25D-4989-9FCD-74829EF445A8}">
      <dgm:prSet/>
      <dgm:spPr/>
      <dgm:t>
        <a:bodyPr/>
        <a:lstStyle/>
        <a:p>
          <a:pPr algn="l"/>
          <a:endParaRPr lang="en-US" sz="1800" b="0"/>
        </a:p>
      </dgm:t>
    </dgm:pt>
    <dgm:pt modelId="{3E40BD06-8AB1-4440-9E45-1F2055972D6D}" type="pres">
      <dgm:prSet presAssocID="{1E1EEC13-3596-40C1-86EF-CAAFC6E01043}" presName="linear" presStyleCnt="0">
        <dgm:presLayoutVars>
          <dgm:animLvl val="lvl"/>
          <dgm:resizeHandles val="exact"/>
        </dgm:presLayoutVars>
      </dgm:prSet>
      <dgm:spPr/>
      <dgm:t>
        <a:bodyPr/>
        <a:lstStyle/>
        <a:p>
          <a:endParaRPr lang="cs-CZ"/>
        </a:p>
      </dgm:t>
    </dgm:pt>
    <dgm:pt modelId="{55B95D48-F0AB-4ACB-AE54-B6BE56D4822F}" type="pres">
      <dgm:prSet presAssocID="{2459260E-7B45-4EE2-984A-E5C6137DE95E}" presName="parentText" presStyleLbl="node1" presStyleIdx="0" presStyleCnt="9" custAng="0">
        <dgm:presLayoutVars>
          <dgm:chMax val="0"/>
          <dgm:bulletEnabled val="1"/>
        </dgm:presLayoutVars>
      </dgm:prSet>
      <dgm:spPr/>
      <dgm:t>
        <a:bodyPr/>
        <a:lstStyle/>
        <a:p>
          <a:endParaRPr lang="cs-CZ"/>
        </a:p>
      </dgm:t>
    </dgm:pt>
    <dgm:pt modelId="{94269ED5-ABD3-4937-BF64-ED6DA66CADF4}" type="pres">
      <dgm:prSet presAssocID="{310260FF-8DC2-4131-BCCB-B1D706324B0C}" presName="spacer" presStyleCnt="0"/>
      <dgm:spPr/>
      <dgm:t>
        <a:bodyPr/>
        <a:lstStyle/>
        <a:p>
          <a:endParaRPr lang="cs-CZ"/>
        </a:p>
      </dgm:t>
    </dgm:pt>
    <dgm:pt modelId="{7D0E5DC4-F2B8-4EBA-8C02-92819CF73470}" type="pres">
      <dgm:prSet presAssocID="{843E6530-7121-4B03-8BC4-61337E3B8F7F}" presName="parentText" presStyleLbl="node1" presStyleIdx="1" presStyleCnt="9" custAng="0">
        <dgm:presLayoutVars>
          <dgm:chMax val="0"/>
          <dgm:bulletEnabled val="1"/>
        </dgm:presLayoutVars>
      </dgm:prSet>
      <dgm:spPr/>
      <dgm:t>
        <a:bodyPr/>
        <a:lstStyle/>
        <a:p>
          <a:endParaRPr lang="cs-CZ"/>
        </a:p>
      </dgm:t>
    </dgm:pt>
    <dgm:pt modelId="{34A95255-651E-4256-9AA4-72091167986E}" type="pres">
      <dgm:prSet presAssocID="{C76E8B80-4BFD-4D6F-8134-3C14CAF6126B}" presName="spacer" presStyleCnt="0"/>
      <dgm:spPr/>
      <dgm:t>
        <a:bodyPr/>
        <a:lstStyle/>
        <a:p>
          <a:endParaRPr lang="cs-CZ"/>
        </a:p>
      </dgm:t>
    </dgm:pt>
    <dgm:pt modelId="{7E8C039E-4AC7-4577-80A2-CD148AA1CB88}" type="pres">
      <dgm:prSet presAssocID="{3E4D0FC2-A87F-482E-B724-6E87C661C433}" presName="parentText" presStyleLbl="node1" presStyleIdx="2" presStyleCnt="9" custAng="0">
        <dgm:presLayoutVars>
          <dgm:chMax val="0"/>
          <dgm:bulletEnabled val="1"/>
        </dgm:presLayoutVars>
      </dgm:prSet>
      <dgm:spPr/>
      <dgm:t>
        <a:bodyPr/>
        <a:lstStyle/>
        <a:p>
          <a:endParaRPr lang="cs-CZ"/>
        </a:p>
      </dgm:t>
    </dgm:pt>
    <dgm:pt modelId="{00BA7CA7-396F-44AB-A2DA-B2023F4E478F}" type="pres">
      <dgm:prSet presAssocID="{A2F00BBF-FF5F-4607-B66C-6562F7F38D13}" presName="spacer" presStyleCnt="0"/>
      <dgm:spPr/>
      <dgm:t>
        <a:bodyPr/>
        <a:lstStyle/>
        <a:p>
          <a:endParaRPr lang="cs-CZ"/>
        </a:p>
      </dgm:t>
    </dgm:pt>
    <dgm:pt modelId="{6564B969-DC2E-4ABF-86FC-7E9C1D572571}" type="pres">
      <dgm:prSet presAssocID="{5DF45E91-21B6-4752-A746-7D000A63191D}" presName="parentText" presStyleLbl="node1" presStyleIdx="3" presStyleCnt="9" custAng="0">
        <dgm:presLayoutVars>
          <dgm:chMax val="0"/>
          <dgm:bulletEnabled val="1"/>
        </dgm:presLayoutVars>
      </dgm:prSet>
      <dgm:spPr/>
      <dgm:t>
        <a:bodyPr/>
        <a:lstStyle/>
        <a:p>
          <a:endParaRPr lang="cs-CZ"/>
        </a:p>
      </dgm:t>
    </dgm:pt>
    <dgm:pt modelId="{93D6847D-475A-40A2-A84B-60450475D831}" type="pres">
      <dgm:prSet presAssocID="{D7983724-40F4-4ECA-A4B2-0B0BFD31D8E1}" presName="spacer" presStyleCnt="0"/>
      <dgm:spPr/>
      <dgm:t>
        <a:bodyPr/>
        <a:lstStyle/>
        <a:p>
          <a:endParaRPr lang="cs-CZ"/>
        </a:p>
      </dgm:t>
    </dgm:pt>
    <dgm:pt modelId="{CE937546-E33B-425A-AAA7-9D36426920F4}" type="pres">
      <dgm:prSet presAssocID="{C478479D-A407-4714-BD63-900E594D2431}" presName="parentText" presStyleLbl="node1" presStyleIdx="4" presStyleCnt="9" custAng="0">
        <dgm:presLayoutVars>
          <dgm:chMax val="0"/>
          <dgm:bulletEnabled val="1"/>
        </dgm:presLayoutVars>
      </dgm:prSet>
      <dgm:spPr/>
      <dgm:t>
        <a:bodyPr/>
        <a:lstStyle/>
        <a:p>
          <a:endParaRPr lang="cs-CZ"/>
        </a:p>
      </dgm:t>
    </dgm:pt>
    <dgm:pt modelId="{011C0C8A-86F5-41A2-9CE4-88DA33523B71}" type="pres">
      <dgm:prSet presAssocID="{55D23761-E8F4-40A6-9FC3-9631F5021A5F}" presName="spacer" presStyleCnt="0"/>
      <dgm:spPr/>
      <dgm:t>
        <a:bodyPr/>
        <a:lstStyle/>
        <a:p>
          <a:endParaRPr lang="cs-CZ"/>
        </a:p>
      </dgm:t>
    </dgm:pt>
    <dgm:pt modelId="{C3A36709-AC06-49D7-8B06-D82932261C9B}" type="pres">
      <dgm:prSet presAssocID="{E7358908-8420-4ACC-BEAD-A99E577051E0}" presName="parentText" presStyleLbl="node1" presStyleIdx="5" presStyleCnt="9" custAng="0">
        <dgm:presLayoutVars>
          <dgm:chMax val="0"/>
          <dgm:bulletEnabled val="1"/>
        </dgm:presLayoutVars>
      </dgm:prSet>
      <dgm:spPr/>
      <dgm:t>
        <a:bodyPr/>
        <a:lstStyle/>
        <a:p>
          <a:endParaRPr lang="cs-CZ"/>
        </a:p>
      </dgm:t>
    </dgm:pt>
    <dgm:pt modelId="{30308B75-1890-48C6-BAE9-93BB369D3046}" type="pres">
      <dgm:prSet presAssocID="{30BDDAB0-1637-46E8-BAAE-591AE8540F14}" presName="spacer" presStyleCnt="0"/>
      <dgm:spPr/>
      <dgm:t>
        <a:bodyPr/>
        <a:lstStyle/>
        <a:p>
          <a:endParaRPr lang="cs-CZ"/>
        </a:p>
      </dgm:t>
    </dgm:pt>
    <dgm:pt modelId="{79D4970B-28FF-4D9B-9828-34EC1B92A2EE}" type="pres">
      <dgm:prSet presAssocID="{68444B66-B796-464D-9615-CBF90AF12D4B}" presName="parentText" presStyleLbl="node1" presStyleIdx="6" presStyleCnt="9" custAng="0">
        <dgm:presLayoutVars>
          <dgm:chMax val="0"/>
          <dgm:bulletEnabled val="1"/>
        </dgm:presLayoutVars>
      </dgm:prSet>
      <dgm:spPr/>
      <dgm:t>
        <a:bodyPr/>
        <a:lstStyle/>
        <a:p>
          <a:endParaRPr lang="cs-CZ"/>
        </a:p>
      </dgm:t>
    </dgm:pt>
    <dgm:pt modelId="{F01ABEDC-DB1E-4A95-AA59-569BEC4A07A2}" type="pres">
      <dgm:prSet presAssocID="{D74CA7ED-1400-47E8-A26B-686E53EA4243}" presName="spacer" presStyleCnt="0"/>
      <dgm:spPr/>
      <dgm:t>
        <a:bodyPr/>
        <a:lstStyle/>
        <a:p>
          <a:endParaRPr lang="cs-CZ"/>
        </a:p>
      </dgm:t>
    </dgm:pt>
    <dgm:pt modelId="{62D9280C-1E12-4023-8EE5-66C256CB19F1}" type="pres">
      <dgm:prSet presAssocID="{B995AE5A-A5F1-4AA0-9D02-6C4D8D017FBD}" presName="parentText" presStyleLbl="node1" presStyleIdx="7" presStyleCnt="9" custAng="0">
        <dgm:presLayoutVars>
          <dgm:chMax val="0"/>
          <dgm:bulletEnabled val="1"/>
        </dgm:presLayoutVars>
      </dgm:prSet>
      <dgm:spPr/>
      <dgm:t>
        <a:bodyPr/>
        <a:lstStyle/>
        <a:p>
          <a:endParaRPr lang="cs-CZ"/>
        </a:p>
      </dgm:t>
    </dgm:pt>
    <dgm:pt modelId="{60B482F7-C3AA-485B-B33D-453C98D974C9}" type="pres">
      <dgm:prSet presAssocID="{E1D058C0-EEF0-4E39-915F-1607C6D5C60C}" presName="spacer" presStyleCnt="0"/>
      <dgm:spPr/>
      <dgm:t>
        <a:bodyPr/>
        <a:lstStyle/>
        <a:p>
          <a:endParaRPr lang="cs-CZ"/>
        </a:p>
      </dgm:t>
    </dgm:pt>
    <dgm:pt modelId="{840813E5-F7DB-42BF-B55F-5BB5807EB00B}" type="pres">
      <dgm:prSet presAssocID="{68F5830C-2A26-4B2E-B9CD-AD954EDB7F64}" presName="parentText" presStyleLbl="node1" presStyleIdx="8" presStyleCnt="9" custAng="0">
        <dgm:presLayoutVars>
          <dgm:chMax val="0"/>
          <dgm:bulletEnabled val="1"/>
        </dgm:presLayoutVars>
      </dgm:prSet>
      <dgm:spPr/>
      <dgm:t>
        <a:bodyPr/>
        <a:lstStyle/>
        <a:p>
          <a:endParaRPr lang="cs-CZ"/>
        </a:p>
      </dgm:t>
    </dgm:pt>
  </dgm:ptLst>
  <dgm:cxnLst>
    <dgm:cxn modelId="{478D4DCB-BEAC-4659-8500-59B269499A32}" type="presOf" srcId="{68F5830C-2A26-4B2E-B9CD-AD954EDB7F64}" destId="{840813E5-F7DB-42BF-B55F-5BB5807EB00B}" srcOrd="0" destOrd="0" presId="urn:microsoft.com/office/officeart/2005/8/layout/vList2"/>
    <dgm:cxn modelId="{C80C55B2-BB49-4DDA-94C0-E84F6D6AB53B}" srcId="{1E1EEC13-3596-40C1-86EF-CAAFC6E01043}" destId="{68444B66-B796-464D-9615-CBF90AF12D4B}" srcOrd="6" destOrd="0" parTransId="{2DBD510D-7F39-464C-9670-2D7ADF916BF8}" sibTransId="{D74CA7ED-1400-47E8-A26B-686E53EA4243}"/>
    <dgm:cxn modelId="{2B05AD9F-40CB-43A0-92EF-7F386A71CBB4}" type="presOf" srcId="{E7358908-8420-4ACC-BEAD-A99E577051E0}" destId="{C3A36709-AC06-49D7-8B06-D82932261C9B}" srcOrd="0" destOrd="0" presId="urn:microsoft.com/office/officeart/2005/8/layout/vList2"/>
    <dgm:cxn modelId="{4B08F373-7174-4689-993F-4A752FEDC862}" type="presOf" srcId="{3E4D0FC2-A87F-482E-B724-6E87C661C433}" destId="{7E8C039E-4AC7-4577-80A2-CD148AA1CB88}" srcOrd="0" destOrd="0" presId="urn:microsoft.com/office/officeart/2005/8/layout/vList2"/>
    <dgm:cxn modelId="{3F2B4EF2-9B54-4BB7-B5CD-80829BBD65BD}" srcId="{1E1EEC13-3596-40C1-86EF-CAAFC6E01043}" destId="{5DF45E91-21B6-4752-A746-7D000A63191D}" srcOrd="3" destOrd="0" parTransId="{D17DA011-A814-4427-BD37-82E63001038F}" sibTransId="{D7983724-40F4-4ECA-A4B2-0B0BFD31D8E1}"/>
    <dgm:cxn modelId="{F4B81BA7-22BF-4171-AE13-9A74C4D9E473}" type="presOf" srcId="{C478479D-A407-4714-BD63-900E594D2431}" destId="{CE937546-E33B-425A-AAA7-9D36426920F4}" srcOrd="0" destOrd="0" presId="urn:microsoft.com/office/officeart/2005/8/layout/vList2"/>
    <dgm:cxn modelId="{A875B736-5C09-445D-8875-DFBDB0402493}" type="presOf" srcId="{2459260E-7B45-4EE2-984A-E5C6137DE95E}" destId="{55B95D48-F0AB-4ACB-AE54-B6BE56D4822F}" srcOrd="0" destOrd="0" presId="urn:microsoft.com/office/officeart/2005/8/layout/vList2"/>
    <dgm:cxn modelId="{CFD7B40F-A80B-41AD-BF1B-E96B8B762682}" srcId="{1E1EEC13-3596-40C1-86EF-CAAFC6E01043}" destId="{B995AE5A-A5F1-4AA0-9D02-6C4D8D017FBD}" srcOrd="7" destOrd="0" parTransId="{5CB02F0F-28F7-4AD6-8EAE-E4816A660841}" sibTransId="{E1D058C0-EEF0-4E39-915F-1607C6D5C60C}"/>
    <dgm:cxn modelId="{7AF49BCA-86C8-4A37-877C-47D79C8D27A4}" srcId="{1E1EEC13-3596-40C1-86EF-CAAFC6E01043}" destId="{3E4D0FC2-A87F-482E-B724-6E87C661C433}" srcOrd="2" destOrd="0" parTransId="{2C744715-C371-4005-A1B2-01D5660D6156}" sibTransId="{A2F00BBF-FF5F-4607-B66C-6562F7F38D13}"/>
    <dgm:cxn modelId="{2F63ADB0-6EEC-4EEF-87E9-BDC97192455A}" type="presOf" srcId="{843E6530-7121-4B03-8BC4-61337E3B8F7F}" destId="{7D0E5DC4-F2B8-4EBA-8C02-92819CF73470}" srcOrd="0" destOrd="0" presId="urn:microsoft.com/office/officeart/2005/8/layout/vList2"/>
    <dgm:cxn modelId="{1C3C5B3D-D25D-4989-9FCD-74829EF445A8}" srcId="{1E1EEC13-3596-40C1-86EF-CAAFC6E01043}" destId="{68F5830C-2A26-4B2E-B9CD-AD954EDB7F64}" srcOrd="8" destOrd="0" parTransId="{3369AEB7-0E10-4635-B382-E1C5E1F5DCD8}" sibTransId="{6A0CE8E5-D4DC-4599-9B58-4C76E974A5C9}"/>
    <dgm:cxn modelId="{84DACF6F-8106-43B9-AB6A-950A09F843F9}" srcId="{1E1EEC13-3596-40C1-86EF-CAAFC6E01043}" destId="{843E6530-7121-4B03-8BC4-61337E3B8F7F}" srcOrd="1" destOrd="0" parTransId="{2CE8C4B4-5AF0-4C06-9816-EE3A2C2B9231}" sibTransId="{C76E8B80-4BFD-4D6F-8134-3C14CAF6126B}"/>
    <dgm:cxn modelId="{2A015A1B-D6DF-4841-A84C-AB74D3CFE088}" type="presOf" srcId="{5DF45E91-21B6-4752-A746-7D000A63191D}" destId="{6564B969-DC2E-4ABF-86FC-7E9C1D572571}" srcOrd="0" destOrd="0" presId="urn:microsoft.com/office/officeart/2005/8/layout/vList2"/>
    <dgm:cxn modelId="{2BDDC6BC-8AC7-4423-ABA2-A4970767BFCF}" srcId="{1E1EEC13-3596-40C1-86EF-CAAFC6E01043}" destId="{E7358908-8420-4ACC-BEAD-A99E577051E0}" srcOrd="5" destOrd="0" parTransId="{6A2EB43A-EBDF-4DC8-89E0-2A206CFE82C4}" sibTransId="{30BDDAB0-1637-46E8-BAAE-591AE8540F14}"/>
    <dgm:cxn modelId="{B5305CE2-9414-4B6D-8FC1-7685EE86EA6D}" type="presOf" srcId="{68444B66-B796-464D-9615-CBF90AF12D4B}" destId="{79D4970B-28FF-4D9B-9828-34EC1B92A2EE}" srcOrd="0" destOrd="0" presId="urn:microsoft.com/office/officeart/2005/8/layout/vList2"/>
    <dgm:cxn modelId="{1DC893C1-8EA0-41AD-9C31-4074F41948F9}" srcId="{1E1EEC13-3596-40C1-86EF-CAAFC6E01043}" destId="{2459260E-7B45-4EE2-984A-E5C6137DE95E}" srcOrd="0" destOrd="0" parTransId="{8F859B95-FBB7-40FA-A36A-A6F479DE4B4E}" sibTransId="{310260FF-8DC2-4131-BCCB-B1D706324B0C}"/>
    <dgm:cxn modelId="{2B459007-4D33-455B-BFBE-77A3C92AF854}" type="presOf" srcId="{B995AE5A-A5F1-4AA0-9D02-6C4D8D017FBD}" destId="{62D9280C-1E12-4023-8EE5-66C256CB19F1}" srcOrd="0" destOrd="0" presId="urn:microsoft.com/office/officeart/2005/8/layout/vList2"/>
    <dgm:cxn modelId="{CB0330C9-4E3D-4DF1-8E89-5A596041FE8C}" srcId="{1E1EEC13-3596-40C1-86EF-CAAFC6E01043}" destId="{C478479D-A407-4714-BD63-900E594D2431}" srcOrd="4" destOrd="0" parTransId="{DF4C3014-8E6B-4394-A1C9-D31E62287B81}" sibTransId="{55D23761-E8F4-40A6-9FC3-9631F5021A5F}"/>
    <dgm:cxn modelId="{3B879E76-9F63-406F-BFA0-2B66202ED732}" type="presOf" srcId="{1E1EEC13-3596-40C1-86EF-CAAFC6E01043}" destId="{3E40BD06-8AB1-4440-9E45-1F2055972D6D}" srcOrd="0" destOrd="0" presId="urn:microsoft.com/office/officeart/2005/8/layout/vList2"/>
    <dgm:cxn modelId="{3FA4FE07-CCE5-44DA-A8AB-CF068F87230F}" type="presParOf" srcId="{3E40BD06-8AB1-4440-9E45-1F2055972D6D}" destId="{55B95D48-F0AB-4ACB-AE54-B6BE56D4822F}" srcOrd="0" destOrd="0" presId="urn:microsoft.com/office/officeart/2005/8/layout/vList2"/>
    <dgm:cxn modelId="{59372E91-6A10-4AF0-8603-4BA4A335ACC0}" type="presParOf" srcId="{3E40BD06-8AB1-4440-9E45-1F2055972D6D}" destId="{94269ED5-ABD3-4937-BF64-ED6DA66CADF4}" srcOrd="1" destOrd="0" presId="urn:microsoft.com/office/officeart/2005/8/layout/vList2"/>
    <dgm:cxn modelId="{094637BD-4800-4A14-BC08-9EE4E7B47619}" type="presParOf" srcId="{3E40BD06-8AB1-4440-9E45-1F2055972D6D}" destId="{7D0E5DC4-F2B8-4EBA-8C02-92819CF73470}" srcOrd="2" destOrd="0" presId="urn:microsoft.com/office/officeart/2005/8/layout/vList2"/>
    <dgm:cxn modelId="{0E2A3149-3DEB-4306-B3C6-A21F7AF61BC0}" type="presParOf" srcId="{3E40BD06-8AB1-4440-9E45-1F2055972D6D}" destId="{34A95255-651E-4256-9AA4-72091167986E}" srcOrd="3" destOrd="0" presId="urn:microsoft.com/office/officeart/2005/8/layout/vList2"/>
    <dgm:cxn modelId="{975B483B-25FF-47B6-98B7-81532C685E8C}" type="presParOf" srcId="{3E40BD06-8AB1-4440-9E45-1F2055972D6D}" destId="{7E8C039E-4AC7-4577-80A2-CD148AA1CB88}" srcOrd="4" destOrd="0" presId="urn:microsoft.com/office/officeart/2005/8/layout/vList2"/>
    <dgm:cxn modelId="{5BB23030-CE10-495A-9B38-ED86BD17BAE8}" type="presParOf" srcId="{3E40BD06-8AB1-4440-9E45-1F2055972D6D}" destId="{00BA7CA7-396F-44AB-A2DA-B2023F4E478F}" srcOrd="5" destOrd="0" presId="urn:microsoft.com/office/officeart/2005/8/layout/vList2"/>
    <dgm:cxn modelId="{53EC9597-695B-4909-88F2-20B362E116E4}" type="presParOf" srcId="{3E40BD06-8AB1-4440-9E45-1F2055972D6D}" destId="{6564B969-DC2E-4ABF-86FC-7E9C1D572571}" srcOrd="6" destOrd="0" presId="urn:microsoft.com/office/officeart/2005/8/layout/vList2"/>
    <dgm:cxn modelId="{60900095-1623-4D40-9AE3-07684BEE7A71}" type="presParOf" srcId="{3E40BD06-8AB1-4440-9E45-1F2055972D6D}" destId="{93D6847D-475A-40A2-A84B-60450475D831}" srcOrd="7" destOrd="0" presId="urn:microsoft.com/office/officeart/2005/8/layout/vList2"/>
    <dgm:cxn modelId="{B0A005E9-4E6F-4347-9729-AAE328EE903A}" type="presParOf" srcId="{3E40BD06-8AB1-4440-9E45-1F2055972D6D}" destId="{CE937546-E33B-425A-AAA7-9D36426920F4}" srcOrd="8" destOrd="0" presId="urn:microsoft.com/office/officeart/2005/8/layout/vList2"/>
    <dgm:cxn modelId="{78DA6DA2-289A-4963-BD24-A7DF9FB1F286}" type="presParOf" srcId="{3E40BD06-8AB1-4440-9E45-1F2055972D6D}" destId="{011C0C8A-86F5-41A2-9CE4-88DA33523B71}" srcOrd="9" destOrd="0" presId="urn:microsoft.com/office/officeart/2005/8/layout/vList2"/>
    <dgm:cxn modelId="{483640C2-35C0-4A7A-8E8E-7466548537D6}" type="presParOf" srcId="{3E40BD06-8AB1-4440-9E45-1F2055972D6D}" destId="{C3A36709-AC06-49D7-8B06-D82932261C9B}" srcOrd="10" destOrd="0" presId="urn:microsoft.com/office/officeart/2005/8/layout/vList2"/>
    <dgm:cxn modelId="{8AE7053F-6966-4902-9564-9A55D9CD553F}" type="presParOf" srcId="{3E40BD06-8AB1-4440-9E45-1F2055972D6D}" destId="{30308B75-1890-48C6-BAE9-93BB369D3046}" srcOrd="11" destOrd="0" presId="urn:microsoft.com/office/officeart/2005/8/layout/vList2"/>
    <dgm:cxn modelId="{ECB90C19-6A27-45E2-9FBB-47A20A022A94}" type="presParOf" srcId="{3E40BD06-8AB1-4440-9E45-1F2055972D6D}" destId="{79D4970B-28FF-4D9B-9828-34EC1B92A2EE}" srcOrd="12" destOrd="0" presId="urn:microsoft.com/office/officeart/2005/8/layout/vList2"/>
    <dgm:cxn modelId="{C3413D5B-8320-4A96-8394-E77F416E0EFD}" type="presParOf" srcId="{3E40BD06-8AB1-4440-9E45-1F2055972D6D}" destId="{F01ABEDC-DB1E-4A95-AA59-569BEC4A07A2}" srcOrd="13" destOrd="0" presId="urn:microsoft.com/office/officeart/2005/8/layout/vList2"/>
    <dgm:cxn modelId="{D741849B-C862-478C-A627-8C282063068E}" type="presParOf" srcId="{3E40BD06-8AB1-4440-9E45-1F2055972D6D}" destId="{62D9280C-1E12-4023-8EE5-66C256CB19F1}" srcOrd="14" destOrd="0" presId="urn:microsoft.com/office/officeart/2005/8/layout/vList2"/>
    <dgm:cxn modelId="{F10A083A-76DC-4FB6-9D9B-BC7FF05996AD}" type="presParOf" srcId="{3E40BD06-8AB1-4440-9E45-1F2055972D6D}" destId="{60B482F7-C3AA-485B-B33D-453C98D974C9}" srcOrd="15" destOrd="0" presId="urn:microsoft.com/office/officeart/2005/8/layout/vList2"/>
    <dgm:cxn modelId="{F20C281F-8286-4376-A09D-E760AB79DD88}" type="presParOf" srcId="{3E40BD06-8AB1-4440-9E45-1F2055972D6D}" destId="{840813E5-F7DB-42BF-B55F-5BB5807EB00B}" srcOrd="1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64E42C2-69F4-470D-B2D7-1949C9AFED6C}"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cs-CZ"/>
        </a:p>
      </dgm:t>
    </dgm:pt>
    <dgm:pt modelId="{6F6F8146-84DE-4C05-857B-C74CE9D45E92}">
      <dgm:prSet phldrT="[Text]" custT="1"/>
      <dgm:spPr/>
      <dgm:t>
        <a:bodyPr/>
        <a:lstStyle/>
        <a:p>
          <a:r>
            <a:rPr lang="cs-CZ" sz="1200" b="1" dirty="0">
              <a:latin typeface="Palatino Linotype" panose="02040502050505030304" pitchFamily="18" charset="0"/>
            </a:rPr>
            <a:t>PŘEDSUDEČNÝ</a:t>
          </a:r>
        </a:p>
        <a:p>
          <a:r>
            <a:rPr lang="cs-CZ" sz="1200" b="1" dirty="0">
              <a:latin typeface="Palatino Linotype" panose="02040502050505030304" pitchFamily="18" charset="0"/>
            </a:rPr>
            <a:t> ÚTOK</a:t>
          </a:r>
        </a:p>
      </dgm:t>
    </dgm:pt>
    <dgm:pt modelId="{D9ABCFF8-0FC4-4275-A1B9-6318343E999A}" type="parTrans" cxnId="{7EC83F5E-FB2D-46CB-94E8-802B4DB1D948}">
      <dgm:prSet/>
      <dgm:spPr/>
      <dgm:t>
        <a:bodyPr/>
        <a:lstStyle/>
        <a:p>
          <a:endParaRPr lang="cs-CZ" b="0"/>
        </a:p>
      </dgm:t>
    </dgm:pt>
    <dgm:pt modelId="{69D5D9BE-9971-4A24-99BB-CAE36781E930}" type="sibTrans" cxnId="{7EC83F5E-FB2D-46CB-94E8-802B4DB1D948}">
      <dgm:prSet/>
      <dgm:spPr/>
      <dgm:t>
        <a:bodyPr/>
        <a:lstStyle/>
        <a:p>
          <a:endParaRPr lang="cs-CZ" b="0"/>
        </a:p>
      </dgm:t>
    </dgm:pt>
    <dgm:pt modelId="{E553A14E-16A0-46D4-B495-1ABB22D520F1}">
      <dgm:prSet phldrT="[Text]" custT="1"/>
      <dgm:spPr/>
      <dgm:t>
        <a:bodyPr/>
        <a:lstStyle/>
        <a:p>
          <a:r>
            <a:rPr lang="cs-CZ" sz="1600" b="0" dirty="0">
              <a:latin typeface="Palatino Linotype" panose="02040502050505030304" pitchFamily="18" charset="0"/>
            </a:rPr>
            <a:t>OBĚŤ</a:t>
          </a:r>
        </a:p>
      </dgm:t>
    </dgm:pt>
    <dgm:pt modelId="{254FA06B-FB07-4EE4-946F-5BAA09DFF4DB}" type="parTrans" cxnId="{7C17DB78-6647-4767-8903-2466263E7248}">
      <dgm:prSet custT="1"/>
      <dgm:spPr/>
      <dgm:t>
        <a:bodyPr/>
        <a:lstStyle/>
        <a:p>
          <a:endParaRPr lang="cs-CZ" sz="1800" b="0"/>
        </a:p>
      </dgm:t>
    </dgm:pt>
    <dgm:pt modelId="{3877EFD7-E493-45EA-B51A-FA7DD04331DE}" type="sibTrans" cxnId="{7C17DB78-6647-4767-8903-2466263E7248}">
      <dgm:prSet/>
      <dgm:spPr/>
      <dgm:t>
        <a:bodyPr/>
        <a:lstStyle/>
        <a:p>
          <a:endParaRPr lang="cs-CZ" b="0"/>
        </a:p>
      </dgm:t>
    </dgm:pt>
    <dgm:pt modelId="{0BEF6DDC-F48F-48E2-B819-25FD18D8B81E}">
      <dgm:prSet phldrT="[Text]" custT="1"/>
      <dgm:spPr/>
      <dgm:t>
        <a:bodyPr/>
        <a:lstStyle/>
        <a:p>
          <a:r>
            <a:rPr lang="cs-CZ" sz="1200" b="0" dirty="0">
              <a:latin typeface="Palatino Linotype" panose="02040502050505030304" pitchFamily="18" charset="0"/>
            </a:rPr>
            <a:t>ÚTOČNÍK</a:t>
          </a:r>
        </a:p>
      </dgm:t>
    </dgm:pt>
    <dgm:pt modelId="{C3BDD301-4C9B-424F-8494-66E2A97A0E2E}" type="parTrans" cxnId="{65293637-8D2D-461C-9359-37C2433582CA}">
      <dgm:prSet custT="1"/>
      <dgm:spPr/>
      <dgm:t>
        <a:bodyPr/>
        <a:lstStyle/>
        <a:p>
          <a:endParaRPr lang="cs-CZ" sz="1800" b="0"/>
        </a:p>
      </dgm:t>
    </dgm:pt>
    <dgm:pt modelId="{0102ADB1-9FDB-40B7-8A9E-38DC75BB96E1}" type="sibTrans" cxnId="{65293637-8D2D-461C-9359-37C2433582CA}">
      <dgm:prSet/>
      <dgm:spPr/>
      <dgm:t>
        <a:bodyPr/>
        <a:lstStyle/>
        <a:p>
          <a:endParaRPr lang="cs-CZ" b="0"/>
        </a:p>
      </dgm:t>
    </dgm:pt>
    <dgm:pt modelId="{02B59475-7365-4441-AC95-06AE9206FA69}">
      <dgm:prSet phldrT="[Text]" custT="1"/>
      <dgm:spPr/>
      <dgm:t>
        <a:bodyPr/>
        <a:lstStyle/>
        <a:p>
          <a:r>
            <a:rPr lang="cs-CZ" sz="1050" b="0" dirty="0">
              <a:latin typeface="Palatino Linotype" panose="02040502050505030304" pitchFamily="18" charset="0"/>
            </a:rPr>
            <a:t>PROVEDENÍ ÚTOKU</a:t>
          </a:r>
        </a:p>
      </dgm:t>
    </dgm:pt>
    <dgm:pt modelId="{FDBD6B35-5FAC-45CA-97FF-28BECFED45B3}" type="parTrans" cxnId="{AE24C662-58B0-4B3C-B5DA-9042476B57F2}">
      <dgm:prSet custT="1"/>
      <dgm:spPr/>
      <dgm:t>
        <a:bodyPr/>
        <a:lstStyle/>
        <a:p>
          <a:endParaRPr lang="cs-CZ" sz="1800" b="0"/>
        </a:p>
      </dgm:t>
    </dgm:pt>
    <dgm:pt modelId="{35890DB5-93DA-418F-A524-B2578ECCAA7E}" type="sibTrans" cxnId="{AE24C662-58B0-4B3C-B5DA-9042476B57F2}">
      <dgm:prSet/>
      <dgm:spPr/>
      <dgm:t>
        <a:bodyPr/>
        <a:lstStyle/>
        <a:p>
          <a:endParaRPr lang="cs-CZ" b="0"/>
        </a:p>
      </dgm:t>
    </dgm:pt>
    <dgm:pt modelId="{7075E41F-4735-449B-88A3-D631EF9E3FFC}">
      <dgm:prSet phldrT="[Text]" custT="1"/>
      <dgm:spPr/>
      <dgm:t>
        <a:bodyPr/>
        <a:lstStyle/>
        <a:p>
          <a:r>
            <a:rPr lang="cs-CZ" sz="1400" b="0" dirty="0">
              <a:latin typeface="Palatino Linotype" panose="02040502050505030304" pitchFamily="18" charset="0"/>
            </a:rPr>
            <a:t>MÍSTO A ČAS</a:t>
          </a:r>
        </a:p>
      </dgm:t>
    </dgm:pt>
    <dgm:pt modelId="{872B55B3-FBF5-4D19-832A-BDEA62AF4011}" type="parTrans" cxnId="{838159A5-6C6F-46C6-8888-4CF25B7C3223}">
      <dgm:prSet custT="1"/>
      <dgm:spPr/>
      <dgm:t>
        <a:bodyPr/>
        <a:lstStyle/>
        <a:p>
          <a:endParaRPr lang="cs-CZ" sz="1800" b="0"/>
        </a:p>
      </dgm:t>
    </dgm:pt>
    <dgm:pt modelId="{A8CC4321-B8C3-4B1F-880C-DC45CBF29DEB}" type="sibTrans" cxnId="{838159A5-6C6F-46C6-8888-4CF25B7C3223}">
      <dgm:prSet/>
      <dgm:spPr/>
      <dgm:t>
        <a:bodyPr/>
        <a:lstStyle/>
        <a:p>
          <a:endParaRPr lang="cs-CZ" b="0"/>
        </a:p>
      </dgm:t>
    </dgm:pt>
    <dgm:pt modelId="{2509A33C-53A1-45D2-A901-FEEBF97BB695}">
      <dgm:prSet custT="1"/>
      <dgm:spPr/>
      <dgm:t>
        <a:bodyPr/>
        <a:lstStyle/>
        <a:p>
          <a:r>
            <a:rPr lang="cs-CZ" sz="1200" b="0" dirty="0">
              <a:latin typeface="Palatino Linotype" panose="02040502050505030304" pitchFamily="18" charset="0"/>
            </a:rPr>
            <a:t>ABSENCE MOTIVU</a:t>
          </a:r>
        </a:p>
      </dgm:t>
    </dgm:pt>
    <dgm:pt modelId="{9B0329A0-23C3-4ED9-945E-8C7003084872}" type="parTrans" cxnId="{6C82B2CF-1D09-43C6-9C32-3923BD5680E6}">
      <dgm:prSet custT="1"/>
      <dgm:spPr/>
      <dgm:t>
        <a:bodyPr/>
        <a:lstStyle/>
        <a:p>
          <a:endParaRPr lang="cs-CZ" sz="1800" b="0"/>
        </a:p>
      </dgm:t>
    </dgm:pt>
    <dgm:pt modelId="{AF39FB96-5204-4CBB-95E6-534D5F79D795}" type="sibTrans" cxnId="{6C82B2CF-1D09-43C6-9C32-3923BD5680E6}">
      <dgm:prSet/>
      <dgm:spPr/>
      <dgm:t>
        <a:bodyPr/>
        <a:lstStyle/>
        <a:p>
          <a:endParaRPr lang="cs-CZ" b="0"/>
        </a:p>
      </dgm:t>
    </dgm:pt>
    <dgm:pt modelId="{B832B50A-A9EA-4C0B-BF18-A1B7DC707D6A}" type="pres">
      <dgm:prSet presAssocID="{664E42C2-69F4-470D-B2D7-1949C9AFED6C}" presName="cycle" presStyleCnt="0">
        <dgm:presLayoutVars>
          <dgm:chMax val="1"/>
          <dgm:dir/>
          <dgm:animLvl val="ctr"/>
          <dgm:resizeHandles val="exact"/>
        </dgm:presLayoutVars>
      </dgm:prSet>
      <dgm:spPr/>
      <dgm:t>
        <a:bodyPr/>
        <a:lstStyle/>
        <a:p>
          <a:endParaRPr lang="cs-CZ"/>
        </a:p>
      </dgm:t>
    </dgm:pt>
    <dgm:pt modelId="{BFD20F44-E6B6-4E3B-A155-B496D0591191}" type="pres">
      <dgm:prSet presAssocID="{6F6F8146-84DE-4C05-857B-C74CE9D45E92}" presName="centerShape" presStyleLbl="node0" presStyleIdx="0" presStyleCnt="1" custScaleX="160609" custScaleY="143576"/>
      <dgm:spPr/>
      <dgm:t>
        <a:bodyPr/>
        <a:lstStyle/>
        <a:p>
          <a:endParaRPr lang="cs-CZ"/>
        </a:p>
      </dgm:t>
    </dgm:pt>
    <dgm:pt modelId="{79A4A403-1651-4B93-AABB-D84B759A207D}" type="pres">
      <dgm:prSet presAssocID="{254FA06B-FB07-4EE4-946F-5BAA09DFF4DB}" presName="Name9" presStyleLbl="parChTrans1D2" presStyleIdx="0" presStyleCnt="5"/>
      <dgm:spPr/>
      <dgm:t>
        <a:bodyPr/>
        <a:lstStyle/>
        <a:p>
          <a:endParaRPr lang="cs-CZ"/>
        </a:p>
      </dgm:t>
    </dgm:pt>
    <dgm:pt modelId="{1FEA2790-48E9-4285-9025-182D3D5226B4}" type="pres">
      <dgm:prSet presAssocID="{254FA06B-FB07-4EE4-946F-5BAA09DFF4DB}" presName="connTx" presStyleLbl="parChTrans1D2" presStyleIdx="0" presStyleCnt="5"/>
      <dgm:spPr/>
      <dgm:t>
        <a:bodyPr/>
        <a:lstStyle/>
        <a:p>
          <a:endParaRPr lang="cs-CZ"/>
        </a:p>
      </dgm:t>
    </dgm:pt>
    <dgm:pt modelId="{4CEF9152-DE9A-4728-9E68-DF27AAC1E338}" type="pres">
      <dgm:prSet presAssocID="{E553A14E-16A0-46D4-B495-1ABB22D520F1}" presName="node" presStyleLbl="node1" presStyleIdx="0" presStyleCnt="5">
        <dgm:presLayoutVars>
          <dgm:bulletEnabled val="1"/>
        </dgm:presLayoutVars>
      </dgm:prSet>
      <dgm:spPr/>
      <dgm:t>
        <a:bodyPr/>
        <a:lstStyle/>
        <a:p>
          <a:endParaRPr lang="cs-CZ"/>
        </a:p>
      </dgm:t>
    </dgm:pt>
    <dgm:pt modelId="{25B0BDBD-174E-4CD5-8033-B5E0E7CCF715}" type="pres">
      <dgm:prSet presAssocID="{C3BDD301-4C9B-424F-8494-66E2A97A0E2E}" presName="Name9" presStyleLbl="parChTrans1D2" presStyleIdx="1" presStyleCnt="5"/>
      <dgm:spPr/>
      <dgm:t>
        <a:bodyPr/>
        <a:lstStyle/>
        <a:p>
          <a:endParaRPr lang="cs-CZ"/>
        </a:p>
      </dgm:t>
    </dgm:pt>
    <dgm:pt modelId="{1AE04945-60DF-4109-8DDB-64FFCB2B318B}" type="pres">
      <dgm:prSet presAssocID="{C3BDD301-4C9B-424F-8494-66E2A97A0E2E}" presName="connTx" presStyleLbl="parChTrans1D2" presStyleIdx="1" presStyleCnt="5"/>
      <dgm:spPr/>
      <dgm:t>
        <a:bodyPr/>
        <a:lstStyle/>
        <a:p>
          <a:endParaRPr lang="cs-CZ"/>
        </a:p>
      </dgm:t>
    </dgm:pt>
    <dgm:pt modelId="{354AD6F6-396E-4AD2-86E4-D2919B66AB0A}" type="pres">
      <dgm:prSet presAssocID="{0BEF6DDC-F48F-48E2-B819-25FD18D8B81E}" presName="node" presStyleLbl="node1" presStyleIdx="1" presStyleCnt="5">
        <dgm:presLayoutVars>
          <dgm:bulletEnabled val="1"/>
        </dgm:presLayoutVars>
      </dgm:prSet>
      <dgm:spPr/>
      <dgm:t>
        <a:bodyPr/>
        <a:lstStyle/>
        <a:p>
          <a:endParaRPr lang="cs-CZ"/>
        </a:p>
      </dgm:t>
    </dgm:pt>
    <dgm:pt modelId="{B247F8B0-A179-4E23-A9F6-B346B283BA0C}" type="pres">
      <dgm:prSet presAssocID="{FDBD6B35-5FAC-45CA-97FF-28BECFED45B3}" presName="Name9" presStyleLbl="parChTrans1D2" presStyleIdx="2" presStyleCnt="5"/>
      <dgm:spPr/>
      <dgm:t>
        <a:bodyPr/>
        <a:lstStyle/>
        <a:p>
          <a:endParaRPr lang="cs-CZ"/>
        </a:p>
      </dgm:t>
    </dgm:pt>
    <dgm:pt modelId="{E2523EF3-5CE5-4DE4-BB12-FA82FEDD7E07}" type="pres">
      <dgm:prSet presAssocID="{FDBD6B35-5FAC-45CA-97FF-28BECFED45B3}" presName="connTx" presStyleLbl="parChTrans1D2" presStyleIdx="2" presStyleCnt="5"/>
      <dgm:spPr/>
      <dgm:t>
        <a:bodyPr/>
        <a:lstStyle/>
        <a:p>
          <a:endParaRPr lang="cs-CZ"/>
        </a:p>
      </dgm:t>
    </dgm:pt>
    <dgm:pt modelId="{D7DE8031-8CDF-4F98-A07C-30353A0D58EF}" type="pres">
      <dgm:prSet presAssocID="{02B59475-7365-4441-AC95-06AE9206FA69}" presName="node" presStyleLbl="node1" presStyleIdx="2" presStyleCnt="5" custScaleX="108407">
        <dgm:presLayoutVars>
          <dgm:bulletEnabled val="1"/>
        </dgm:presLayoutVars>
      </dgm:prSet>
      <dgm:spPr/>
      <dgm:t>
        <a:bodyPr/>
        <a:lstStyle/>
        <a:p>
          <a:endParaRPr lang="cs-CZ"/>
        </a:p>
      </dgm:t>
    </dgm:pt>
    <dgm:pt modelId="{DE937970-3CDC-4313-924E-80B549850E29}" type="pres">
      <dgm:prSet presAssocID="{872B55B3-FBF5-4D19-832A-BDEA62AF4011}" presName="Name9" presStyleLbl="parChTrans1D2" presStyleIdx="3" presStyleCnt="5"/>
      <dgm:spPr/>
      <dgm:t>
        <a:bodyPr/>
        <a:lstStyle/>
        <a:p>
          <a:endParaRPr lang="cs-CZ"/>
        </a:p>
      </dgm:t>
    </dgm:pt>
    <dgm:pt modelId="{B8A0C2E8-A040-4087-A75C-99F7FABDE0D9}" type="pres">
      <dgm:prSet presAssocID="{872B55B3-FBF5-4D19-832A-BDEA62AF4011}" presName="connTx" presStyleLbl="parChTrans1D2" presStyleIdx="3" presStyleCnt="5"/>
      <dgm:spPr/>
      <dgm:t>
        <a:bodyPr/>
        <a:lstStyle/>
        <a:p>
          <a:endParaRPr lang="cs-CZ"/>
        </a:p>
      </dgm:t>
    </dgm:pt>
    <dgm:pt modelId="{0878AA39-0B72-42DD-8049-583D1657B4D4}" type="pres">
      <dgm:prSet presAssocID="{7075E41F-4735-449B-88A3-D631EF9E3FFC}" presName="node" presStyleLbl="node1" presStyleIdx="3" presStyleCnt="5">
        <dgm:presLayoutVars>
          <dgm:bulletEnabled val="1"/>
        </dgm:presLayoutVars>
      </dgm:prSet>
      <dgm:spPr/>
      <dgm:t>
        <a:bodyPr/>
        <a:lstStyle/>
        <a:p>
          <a:endParaRPr lang="cs-CZ"/>
        </a:p>
      </dgm:t>
    </dgm:pt>
    <dgm:pt modelId="{A041C05D-3ACA-4F10-81C0-92684BDAE45B}" type="pres">
      <dgm:prSet presAssocID="{9B0329A0-23C3-4ED9-945E-8C7003084872}" presName="Name9" presStyleLbl="parChTrans1D2" presStyleIdx="4" presStyleCnt="5"/>
      <dgm:spPr/>
      <dgm:t>
        <a:bodyPr/>
        <a:lstStyle/>
        <a:p>
          <a:endParaRPr lang="cs-CZ"/>
        </a:p>
      </dgm:t>
    </dgm:pt>
    <dgm:pt modelId="{A685849E-C79C-4A75-B5D8-F1D47C831B68}" type="pres">
      <dgm:prSet presAssocID="{9B0329A0-23C3-4ED9-945E-8C7003084872}" presName="connTx" presStyleLbl="parChTrans1D2" presStyleIdx="4" presStyleCnt="5"/>
      <dgm:spPr/>
      <dgm:t>
        <a:bodyPr/>
        <a:lstStyle/>
        <a:p>
          <a:endParaRPr lang="cs-CZ"/>
        </a:p>
      </dgm:t>
    </dgm:pt>
    <dgm:pt modelId="{E7AABAEF-5634-445F-B9BD-231DF330DDE5}" type="pres">
      <dgm:prSet presAssocID="{2509A33C-53A1-45D2-A901-FEEBF97BB695}" presName="node" presStyleLbl="node1" presStyleIdx="4" presStyleCnt="5">
        <dgm:presLayoutVars>
          <dgm:bulletEnabled val="1"/>
        </dgm:presLayoutVars>
      </dgm:prSet>
      <dgm:spPr/>
      <dgm:t>
        <a:bodyPr/>
        <a:lstStyle/>
        <a:p>
          <a:endParaRPr lang="cs-CZ"/>
        </a:p>
      </dgm:t>
    </dgm:pt>
  </dgm:ptLst>
  <dgm:cxnLst>
    <dgm:cxn modelId="{AE24C662-58B0-4B3C-B5DA-9042476B57F2}" srcId="{6F6F8146-84DE-4C05-857B-C74CE9D45E92}" destId="{02B59475-7365-4441-AC95-06AE9206FA69}" srcOrd="2" destOrd="0" parTransId="{FDBD6B35-5FAC-45CA-97FF-28BECFED45B3}" sibTransId="{35890DB5-93DA-418F-A524-B2578ECCAA7E}"/>
    <dgm:cxn modelId="{A7D32EFA-FDCC-4D2E-ADFC-289DD4CC8E40}" type="presOf" srcId="{872B55B3-FBF5-4D19-832A-BDEA62AF4011}" destId="{B8A0C2E8-A040-4087-A75C-99F7FABDE0D9}" srcOrd="1" destOrd="0" presId="urn:microsoft.com/office/officeart/2005/8/layout/radial1"/>
    <dgm:cxn modelId="{838159A5-6C6F-46C6-8888-4CF25B7C3223}" srcId="{6F6F8146-84DE-4C05-857B-C74CE9D45E92}" destId="{7075E41F-4735-449B-88A3-D631EF9E3FFC}" srcOrd="3" destOrd="0" parTransId="{872B55B3-FBF5-4D19-832A-BDEA62AF4011}" sibTransId="{A8CC4321-B8C3-4B1F-880C-DC45CBF29DEB}"/>
    <dgm:cxn modelId="{EB5AD672-C498-4C25-98C5-A34ECB6F8FB7}" type="presOf" srcId="{0BEF6DDC-F48F-48E2-B819-25FD18D8B81E}" destId="{354AD6F6-396E-4AD2-86E4-D2919B66AB0A}" srcOrd="0" destOrd="0" presId="urn:microsoft.com/office/officeart/2005/8/layout/radial1"/>
    <dgm:cxn modelId="{E8045C69-6C4F-4BF7-911D-33D8782EC862}" type="presOf" srcId="{FDBD6B35-5FAC-45CA-97FF-28BECFED45B3}" destId="{E2523EF3-5CE5-4DE4-BB12-FA82FEDD7E07}" srcOrd="1" destOrd="0" presId="urn:microsoft.com/office/officeart/2005/8/layout/radial1"/>
    <dgm:cxn modelId="{7EC83F5E-FB2D-46CB-94E8-802B4DB1D948}" srcId="{664E42C2-69F4-470D-B2D7-1949C9AFED6C}" destId="{6F6F8146-84DE-4C05-857B-C74CE9D45E92}" srcOrd="0" destOrd="0" parTransId="{D9ABCFF8-0FC4-4275-A1B9-6318343E999A}" sibTransId="{69D5D9BE-9971-4A24-99BB-CAE36781E930}"/>
    <dgm:cxn modelId="{B7C2871F-389A-489B-B51D-54E9D79F58F4}" type="presOf" srcId="{9B0329A0-23C3-4ED9-945E-8C7003084872}" destId="{A685849E-C79C-4A75-B5D8-F1D47C831B68}" srcOrd="1" destOrd="0" presId="urn:microsoft.com/office/officeart/2005/8/layout/radial1"/>
    <dgm:cxn modelId="{9A44D9D1-7BF6-4CAA-B2E7-17FEDE4A7EB7}" type="presOf" srcId="{C3BDD301-4C9B-424F-8494-66E2A97A0E2E}" destId="{1AE04945-60DF-4109-8DDB-64FFCB2B318B}" srcOrd="1" destOrd="0" presId="urn:microsoft.com/office/officeart/2005/8/layout/radial1"/>
    <dgm:cxn modelId="{FCCAC6F8-EA3E-4905-A129-6F28E532AEF8}" type="presOf" srcId="{664E42C2-69F4-470D-B2D7-1949C9AFED6C}" destId="{B832B50A-A9EA-4C0B-BF18-A1B7DC707D6A}" srcOrd="0" destOrd="0" presId="urn:microsoft.com/office/officeart/2005/8/layout/radial1"/>
    <dgm:cxn modelId="{437916CC-2F98-4498-8E60-B64586EA6354}" type="presOf" srcId="{254FA06B-FB07-4EE4-946F-5BAA09DFF4DB}" destId="{79A4A403-1651-4B93-AABB-D84B759A207D}" srcOrd="0" destOrd="0" presId="urn:microsoft.com/office/officeart/2005/8/layout/radial1"/>
    <dgm:cxn modelId="{6C82B2CF-1D09-43C6-9C32-3923BD5680E6}" srcId="{6F6F8146-84DE-4C05-857B-C74CE9D45E92}" destId="{2509A33C-53A1-45D2-A901-FEEBF97BB695}" srcOrd="4" destOrd="0" parTransId="{9B0329A0-23C3-4ED9-945E-8C7003084872}" sibTransId="{AF39FB96-5204-4CBB-95E6-534D5F79D795}"/>
    <dgm:cxn modelId="{B30D0858-019E-484D-914F-5DA79360BFB7}" type="presOf" srcId="{E553A14E-16A0-46D4-B495-1ABB22D520F1}" destId="{4CEF9152-DE9A-4728-9E68-DF27AAC1E338}" srcOrd="0" destOrd="0" presId="urn:microsoft.com/office/officeart/2005/8/layout/radial1"/>
    <dgm:cxn modelId="{84AFC37F-D1C8-4912-9D86-B620CEC4C5EA}" type="presOf" srcId="{872B55B3-FBF5-4D19-832A-BDEA62AF4011}" destId="{DE937970-3CDC-4313-924E-80B549850E29}" srcOrd="0" destOrd="0" presId="urn:microsoft.com/office/officeart/2005/8/layout/radial1"/>
    <dgm:cxn modelId="{810BFC8E-F879-4393-AAB6-CDD4720CC6EF}" type="presOf" srcId="{9B0329A0-23C3-4ED9-945E-8C7003084872}" destId="{A041C05D-3ACA-4F10-81C0-92684BDAE45B}" srcOrd="0" destOrd="0" presId="urn:microsoft.com/office/officeart/2005/8/layout/radial1"/>
    <dgm:cxn modelId="{E2DC44E7-EE84-4CB2-AB7F-949B7A8B5B7D}" type="presOf" srcId="{FDBD6B35-5FAC-45CA-97FF-28BECFED45B3}" destId="{B247F8B0-A179-4E23-A9F6-B346B283BA0C}" srcOrd="0" destOrd="0" presId="urn:microsoft.com/office/officeart/2005/8/layout/radial1"/>
    <dgm:cxn modelId="{81E2C8D4-6945-441B-A31D-2C500CB6416D}" type="presOf" srcId="{2509A33C-53A1-45D2-A901-FEEBF97BB695}" destId="{E7AABAEF-5634-445F-B9BD-231DF330DDE5}" srcOrd="0" destOrd="0" presId="urn:microsoft.com/office/officeart/2005/8/layout/radial1"/>
    <dgm:cxn modelId="{7C17DB78-6647-4767-8903-2466263E7248}" srcId="{6F6F8146-84DE-4C05-857B-C74CE9D45E92}" destId="{E553A14E-16A0-46D4-B495-1ABB22D520F1}" srcOrd="0" destOrd="0" parTransId="{254FA06B-FB07-4EE4-946F-5BAA09DFF4DB}" sibTransId="{3877EFD7-E493-45EA-B51A-FA7DD04331DE}"/>
    <dgm:cxn modelId="{C8149988-A7D9-4445-B254-BDCF2A90F484}" type="presOf" srcId="{254FA06B-FB07-4EE4-946F-5BAA09DFF4DB}" destId="{1FEA2790-48E9-4285-9025-182D3D5226B4}" srcOrd="1" destOrd="0" presId="urn:microsoft.com/office/officeart/2005/8/layout/radial1"/>
    <dgm:cxn modelId="{65293637-8D2D-461C-9359-37C2433582CA}" srcId="{6F6F8146-84DE-4C05-857B-C74CE9D45E92}" destId="{0BEF6DDC-F48F-48E2-B819-25FD18D8B81E}" srcOrd="1" destOrd="0" parTransId="{C3BDD301-4C9B-424F-8494-66E2A97A0E2E}" sibTransId="{0102ADB1-9FDB-40B7-8A9E-38DC75BB96E1}"/>
    <dgm:cxn modelId="{79E9390C-FD21-4A2C-BE73-53C05F1293D7}" type="presOf" srcId="{02B59475-7365-4441-AC95-06AE9206FA69}" destId="{D7DE8031-8CDF-4F98-A07C-30353A0D58EF}" srcOrd="0" destOrd="0" presId="urn:microsoft.com/office/officeart/2005/8/layout/radial1"/>
    <dgm:cxn modelId="{31FBF85C-78D3-4EF1-B8F3-723FAF14D6CF}" type="presOf" srcId="{C3BDD301-4C9B-424F-8494-66E2A97A0E2E}" destId="{25B0BDBD-174E-4CD5-8033-B5E0E7CCF715}" srcOrd="0" destOrd="0" presId="urn:microsoft.com/office/officeart/2005/8/layout/radial1"/>
    <dgm:cxn modelId="{BABCABA8-C83E-4B3E-AFEB-2359642F1488}" type="presOf" srcId="{6F6F8146-84DE-4C05-857B-C74CE9D45E92}" destId="{BFD20F44-E6B6-4E3B-A155-B496D0591191}" srcOrd="0" destOrd="0" presId="urn:microsoft.com/office/officeart/2005/8/layout/radial1"/>
    <dgm:cxn modelId="{4B77C0F9-236C-4667-8A1C-C4A090EA6DE9}" type="presOf" srcId="{7075E41F-4735-449B-88A3-D631EF9E3FFC}" destId="{0878AA39-0B72-42DD-8049-583D1657B4D4}" srcOrd="0" destOrd="0" presId="urn:microsoft.com/office/officeart/2005/8/layout/radial1"/>
    <dgm:cxn modelId="{ED5DD6FA-07C4-450C-9C03-D9F604898A7E}" type="presParOf" srcId="{B832B50A-A9EA-4C0B-BF18-A1B7DC707D6A}" destId="{BFD20F44-E6B6-4E3B-A155-B496D0591191}" srcOrd="0" destOrd="0" presId="urn:microsoft.com/office/officeart/2005/8/layout/radial1"/>
    <dgm:cxn modelId="{19E148C3-4BE6-407D-84C5-C9724B0311EE}" type="presParOf" srcId="{B832B50A-A9EA-4C0B-BF18-A1B7DC707D6A}" destId="{79A4A403-1651-4B93-AABB-D84B759A207D}" srcOrd="1" destOrd="0" presId="urn:microsoft.com/office/officeart/2005/8/layout/radial1"/>
    <dgm:cxn modelId="{B01AB9B5-713C-4FEC-B5E0-EC2C94FD4F49}" type="presParOf" srcId="{79A4A403-1651-4B93-AABB-D84B759A207D}" destId="{1FEA2790-48E9-4285-9025-182D3D5226B4}" srcOrd="0" destOrd="0" presId="urn:microsoft.com/office/officeart/2005/8/layout/radial1"/>
    <dgm:cxn modelId="{C163F200-0F83-4416-83B6-43232C60B37B}" type="presParOf" srcId="{B832B50A-A9EA-4C0B-BF18-A1B7DC707D6A}" destId="{4CEF9152-DE9A-4728-9E68-DF27AAC1E338}" srcOrd="2" destOrd="0" presId="urn:microsoft.com/office/officeart/2005/8/layout/radial1"/>
    <dgm:cxn modelId="{F14D599B-69A8-416A-A43D-FF1A3646CFBF}" type="presParOf" srcId="{B832B50A-A9EA-4C0B-BF18-A1B7DC707D6A}" destId="{25B0BDBD-174E-4CD5-8033-B5E0E7CCF715}" srcOrd="3" destOrd="0" presId="urn:microsoft.com/office/officeart/2005/8/layout/radial1"/>
    <dgm:cxn modelId="{E85B0ADE-9ABC-4FD7-8A95-AF7B0EA0E203}" type="presParOf" srcId="{25B0BDBD-174E-4CD5-8033-B5E0E7CCF715}" destId="{1AE04945-60DF-4109-8DDB-64FFCB2B318B}" srcOrd="0" destOrd="0" presId="urn:microsoft.com/office/officeart/2005/8/layout/radial1"/>
    <dgm:cxn modelId="{59E01E50-EF00-4BF2-8A6F-444E55261293}" type="presParOf" srcId="{B832B50A-A9EA-4C0B-BF18-A1B7DC707D6A}" destId="{354AD6F6-396E-4AD2-86E4-D2919B66AB0A}" srcOrd="4" destOrd="0" presId="urn:microsoft.com/office/officeart/2005/8/layout/radial1"/>
    <dgm:cxn modelId="{773BB70A-BF4B-40DA-BB2C-7AC6D0EAF3A7}" type="presParOf" srcId="{B832B50A-A9EA-4C0B-BF18-A1B7DC707D6A}" destId="{B247F8B0-A179-4E23-A9F6-B346B283BA0C}" srcOrd="5" destOrd="0" presId="urn:microsoft.com/office/officeart/2005/8/layout/radial1"/>
    <dgm:cxn modelId="{B095DBD2-A91F-4A80-AC87-483C0336E7A8}" type="presParOf" srcId="{B247F8B0-A179-4E23-A9F6-B346B283BA0C}" destId="{E2523EF3-5CE5-4DE4-BB12-FA82FEDD7E07}" srcOrd="0" destOrd="0" presId="urn:microsoft.com/office/officeart/2005/8/layout/radial1"/>
    <dgm:cxn modelId="{B52B8672-E89B-4420-A4D2-FC8F3032CBA2}" type="presParOf" srcId="{B832B50A-A9EA-4C0B-BF18-A1B7DC707D6A}" destId="{D7DE8031-8CDF-4F98-A07C-30353A0D58EF}" srcOrd="6" destOrd="0" presId="urn:microsoft.com/office/officeart/2005/8/layout/radial1"/>
    <dgm:cxn modelId="{3D2C5250-C606-4434-AE17-22543430FFCE}" type="presParOf" srcId="{B832B50A-A9EA-4C0B-BF18-A1B7DC707D6A}" destId="{DE937970-3CDC-4313-924E-80B549850E29}" srcOrd="7" destOrd="0" presId="urn:microsoft.com/office/officeart/2005/8/layout/radial1"/>
    <dgm:cxn modelId="{5C9F6A8D-3A9B-4EC6-9356-79D83A92A7B9}" type="presParOf" srcId="{DE937970-3CDC-4313-924E-80B549850E29}" destId="{B8A0C2E8-A040-4087-A75C-99F7FABDE0D9}" srcOrd="0" destOrd="0" presId="urn:microsoft.com/office/officeart/2005/8/layout/radial1"/>
    <dgm:cxn modelId="{AB9A7C6D-92CF-4027-A13D-223FABCED817}" type="presParOf" srcId="{B832B50A-A9EA-4C0B-BF18-A1B7DC707D6A}" destId="{0878AA39-0B72-42DD-8049-583D1657B4D4}" srcOrd="8" destOrd="0" presId="urn:microsoft.com/office/officeart/2005/8/layout/radial1"/>
    <dgm:cxn modelId="{98053E08-54E0-4B7C-8EA0-C0CDC97BF2B1}" type="presParOf" srcId="{B832B50A-A9EA-4C0B-BF18-A1B7DC707D6A}" destId="{A041C05D-3ACA-4F10-81C0-92684BDAE45B}" srcOrd="9" destOrd="0" presId="urn:microsoft.com/office/officeart/2005/8/layout/radial1"/>
    <dgm:cxn modelId="{CFE6AD4A-784C-4696-9E85-4738999A77C2}" type="presParOf" srcId="{A041C05D-3ACA-4F10-81C0-92684BDAE45B}" destId="{A685849E-C79C-4A75-B5D8-F1D47C831B68}" srcOrd="0" destOrd="0" presId="urn:microsoft.com/office/officeart/2005/8/layout/radial1"/>
    <dgm:cxn modelId="{132682EA-C168-4863-84AB-926B7FAB76B2}" type="presParOf" srcId="{B832B50A-A9EA-4C0B-BF18-A1B7DC707D6A}" destId="{E7AABAEF-5634-445F-B9BD-231DF330DDE5}" srcOrd="10"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95D48-F0AB-4ACB-AE54-B6BE56D4822F}">
      <dsp:nvSpPr>
        <dsp:cNvPr id="0" name=""/>
        <dsp:cNvSpPr/>
      </dsp:nvSpPr>
      <dsp:spPr>
        <a:xfrm>
          <a:off x="0" y="26303"/>
          <a:ext cx="4047906" cy="5241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cs-CZ" sz="1600" b="0" kern="1200" dirty="0">
              <a:latin typeface="Palatino Linotype" panose="02040502050505030304" pitchFamily="18" charset="0"/>
            </a:rPr>
            <a:t>Barva pleti, e</a:t>
          </a:r>
          <a:r>
            <a:rPr lang="en-US" sz="1600" b="0" kern="1200" dirty="0" err="1">
              <a:latin typeface="Palatino Linotype" panose="02040502050505030304" pitchFamily="18" charset="0"/>
            </a:rPr>
            <a:t>tnická</a:t>
          </a:r>
          <a:r>
            <a:rPr lang="en-US" sz="1600" b="0" kern="1200" dirty="0">
              <a:latin typeface="Palatino Linotype" panose="02040502050505030304" pitchFamily="18" charset="0"/>
            </a:rPr>
            <a:t> </a:t>
          </a:r>
          <a:r>
            <a:rPr lang="en-US" sz="1600" b="0" kern="1200" dirty="0" err="1">
              <a:latin typeface="Palatino Linotype" panose="02040502050505030304" pitchFamily="18" charset="0"/>
            </a:rPr>
            <a:t>skupina</a:t>
          </a:r>
          <a:r>
            <a:rPr lang="cs-CZ" sz="1600" b="0" kern="1200" dirty="0">
              <a:latin typeface="Palatino Linotype" panose="02040502050505030304" pitchFamily="18" charset="0"/>
            </a:rPr>
            <a:t>, národnost</a:t>
          </a:r>
          <a:endParaRPr lang="en-US" sz="1600" b="0" kern="1200" dirty="0">
            <a:latin typeface="Palatino Linotype" panose="02040502050505030304" pitchFamily="18" charset="0"/>
          </a:endParaRPr>
        </a:p>
      </dsp:txBody>
      <dsp:txXfrm>
        <a:off x="25587" y="51890"/>
        <a:ext cx="3996732" cy="472986"/>
      </dsp:txXfrm>
    </dsp:sp>
    <dsp:sp modelId="{7D0E5DC4-F2B8-4EBA-8C02-92819CF73470}">
      <dsp:nvSpPr>
        <dsp:cNvPr id="0" name=""/>
        <dsp:cNvSpPr/>
      </dsp:nvSpPr>
      <dsp:spPr>
        <a:xfrm>
          <a:off x="0" y="631103"/>
          <a:ext cx="4047906" cy="5241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kern="1200" dirty="0" err="1">
              <a:latin typeface="Palatino Linotype" panose="02040502050505030304" pitchFamily="18" charset="0"/>
            </a:rPr>
            <a:t>Vyznání</a:t>
          </a:r>
          <a:r>
            <a:rPr lang="cs-CZ" sz="1600" b="0" kern="1200" dirty="0">
              <a:latin typeface="Palatino Linotype" panose="02040502050505030304" pitchFamily="18" charset="0"/>
            </a:rPr>
            <a:t> </a:t>
          </a:r>
          <a:r>
            <a:rPr lang="en-US" sz="1600" b="0" kern="1200" dirty="0">
              <a:latin typeface="Palatino Linotype" panose="02040502050505030304" pitchFamily="18" charset="0"/>
            </a:rPr>
            <a:t>/</a:t>
          </a:r>
          <a:r>
            <a:rPr lang="cs-CZ" sz="1600" b="0" kern="1200" dirty="0">
              <a:latin typeface="Palatino Linotype" panose="02040502050505030304" pitchFamily="18" charset="0"/>
            </a:rPr>
            <a:t> </a:t>
          </a:r>
          <a:r>
            <a:rPr lang="en-US" sz="1600" b="0" kern="1200" dirty="0" err="1">
              <a:latin typeface="Palatino Linotype" panose="02040502050505030304" pitchFamily="18" charset="0"/>
            </a:rPr>
            <a:t>víra</a:t>
          </a:r>
          <a:r>
            <a:rPr lang="cs-CZ" sz="1600" b="0" kern="1200" dirty="0">
              <a:latin typeface="Palatino Linotype" panose="02040502050505030304" pitchFamily="18" charset="0"/>
            </a:rPr>
            <a:t> </a:t>
          </a:r>
          <a:r>
            <a:rPr lang="en-US" sz="1600" b="0" kern="1200" dirty="0">
              <a:latin typeface="Palatino Linotype" panose="02040502050505030304" pitchFamily="18" charset="0"/>
            </a:rPr>
            <a:t>/</a:t>
          </a:r>
          <a:r>
            <a:rPr lang="cs-CZ" sz="1600" b="0" kern="1200" dirty="0">
              <a:latin typeface="Palatino Linotype" panose="02040502050505030304" pitchFamily="18" charset="0"/>
            </a:rPr>
            <a:t> </a:t>
          </a:r>
          <a:r>
            <a:rPr lang="en-US" sz="1600" b="0" kern="1200" dirty="0">
              <a:latin typeface="Palatino Linotype" panose="02040502050505030304" pitchFamily="18" charset="0"/>
            </a:rPr>
            <a:t>bez </a:t>
          </a:r>
          <a:r>
            <a:rPr lang="en-US" sz="1600" b="0" kern="1200" dirty="0" err="1">
              <a:latin typeface="Palatino Linotype" panose="02040502050505030304" pitchFamily="18" charset="0"/>
            </a:rPr>
            <a:t>vyznání</a:t>
          </a:r>
          <a:endParaRPr lang="en-US" sz="1600" b="0" kern="1200" dirty="0">
            <a:latin typeface="Palatino Linotype" panose="02040502050505030304" pitchFamily="18" charset="0"/>
          </a:endParaRPr>
        </a:p>
      </dsp:txBody>
      <dsp:txXfrm>
        <a:off x="25587" y="656690"/>
        <a:ext cx="3996732" cy="472986"/>
      </dsp:txXfrm>
    </dsp:sp>
    <dsp:sp modelId="{7E8C039E-4AC7-4577-80A2-CD148AA1CB88}">
      <dsp:nvSpPr>
        <dsp:cNvPr id="0" name=""/>
        <dsp:cNvSpPr/>
      </dsp:nvSpPr>
      <dsp:spPr>
        <a:xfrm>
          <a:off x="0" y="1235903"/>
          <a:ext cx="4047906" cy="5241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cs-CZ" sz="1600" b="0" kern="1200" dirty="0" smtClean="0">
              <a:latin typeface="Palatino Linotype" panose="02040502050505030304" pitchFamily="18" charset="0"/>
            </a:rPr>
            <a:t>S</a:t>
          </a:r>
          <a:r>
            <a:rPr lang="en-US" sz="1600" b="0" kern="1200" dirty="0" err="1" smtClean="0">
              <a:latin typeface="Palatino Linotype" panose="02040502050505030304" pitchFamily="18" charset="0"/>
            </a:rPr>
            <a:t>exuální</a:t>
          </a:r>
          <a:r>
            <a:rPr lang="cs-CZ" sz="1600" b="0" kern="1200" dirty="0" smtClean="0">
              <a:latin typeface="Palatino Linotype" panose="02040502050505030304" pitchFamily="18" charset="0"/>
            </a:rPr>
            <a:t> </a:t>
          </a:r>
          <a:r>
            <a:rPr lang="en-US" sz="1600" b="0" kern="1200" dirty="0" err="1" smtClean="0">
              <a:latin typeface="Palatino Linotype" panose="02040502050505030304" pitchFamily="18" charset="0"/>
            </a:rPr>
            <a:t>orientace</a:t>
          </a:r>
          <a:r>
            <a:rPr lang="cs-CZ" sz="1600" b="0" kern="1200" dirty="0" smtClean="0">
              <a:latin typeface="Palatino Linotype" panose="02040502050505030304" pitchFamily="18" charset="0"/>
            </a:rPr>
            <a:t> </a:t>
          </a:r>
          <a:r>
            <a:rPr lang="en-US" sz="1600" b="0" kern="1200" dirty="0" smtClean="0">
              <a:latin typeface="Palatino Linotype" panose="02040502050505030304" pitchFamily="18" charset="0"/>
            </a:rPr>
            <a:t>/</a:t>
          </a:r>
          <a:r>
            <a:rPr lang="cs-CZ" sz="1600" b="0" kern="1200" dirty="0" smtClean="0">
              <a:latin typeface="Palatino Linotype" panose="02040502050505030304" pitchFamily="18" charset="0"/>
            </a:rPr>
            <a:t> genderová </a:t>
          </a:r>
          <a:r>
            <a:rPr lang="en-US" sz="1600" b="0" kern="1200" dirty="0" err="1" smtClean="0">
              <a:latin typeface="Palatino Linotype" panose="02040502050505030304" pitchFamily="18" charset="0"/>
            </a:rPr>
            <a:t>identita</a:t>
          </a:r>
          <a:r>
            <a:rPr lang="en-US" sz="1600" b="0" kern="1200" dirty="0" smtClean="0">
              <a:latin typeface="Palatino Linotype" panose="02040502050505030304" pitchFamily="18" charset="0"/>
            </a:rPr>
            <a:t> </a:t>
          </a:r>
          <a:endParaRPr lang="en-US" sz="1600" b="0" kern="1200" dirty="0">
            <a:latin typeface="Palatino Linotype" panose="02040502050505030304" pitchFamily="18" charset="0"/>
          </a:endParaRPr>
        </a:p>
      </dsp:txBody>
      <dsp:txXfrm>
        <a:off x="25587" y="1261490"/>
        <a:ext cx="3996732" cy="472986"/>
      </dsp:txXfrm>
    </dsp:sp>
    <dsp:sp modelId="{6564B969-DC2E-4ABF-86FC-7E9C1D572571}">
      <dsp:nvSpPr>
        <dsp:cNvPr id="0" name=""/>
        <dsp:cNvSpPr/>
      </dsp:nvSpPr>
      <dsp:spPr>
        <a:xfrm>
          <a:off x="0" y="1840703"/>
          <a:ext cx="4047906" cy="5241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kern="1200" dirty="0" err="1" smtClean="0">
              <a:latin typeface="Palatino Linotype" panose="02040502050505030304" pitchFamily="18" charset="0"/>
            </a:rPr>
            <a:t>Kultura</a:t>
          </a:r>
          <a:endParaRPr lang="en-US" sz="1600" b="0" kern="1200" dirty="0">
            <a:latin typeface="Palatino Linotype" panose="02040502050505030304" pitchFamily="18" charset="0"/>
          </a:endParaRPr>
        </a:p>
      </dsp:txBody>
      <dsp:txXfrm>
        <a:off x="25587" y="1866290"/>
        <a:ext cx="3996732" cy="472986"/>
      </dsp:txXfrm>
    </dsp:sp>
    <dsp:sp modelId="{CE937546-E33B-425A-AAA7-9D36426920F4}">
      <dsp:nvSpPr>
        <dsp:cNvPr id="0" name=""/>
        <dsp:cNvSpPr/>
      </dsp:nvSpPr>
      <dsp:spPr>
        <a:xfrm>
          <a:off x="0" y="2445503"/>
          <a:ext cx="4047906" cy="5241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cs-CZ" sz="1600" b="0" kern="1200" dirty="0" smtClean="0">
              <a:latin typeface="Palatino Linotype" panose="02040502050505030304" pitchFamily="18" charset="0"/>
            </a:rPr>
            <a:t>Politické</a:t>
          </a:r>
          <a:r>
            <a:rPr lang="cs-CZ" sz="1600" b="0" kern="1200" baseline="0" dirty="0" smtClean="0">
              <a:latin typeface="Palatino Linotype" panose="02040502050505030304" pitchFamily="18" charset="0"/>
            </a:rPr>
            <a:t> přesvědčení</a:t>
          </a:r>
          <a:endParaRPr lang="en-US" sz="1600" b="0" kern="1200" dirty="0">
            <a:latin typeface="Palatino Linotype" panose="02040502050505030304" pitchFamily="18" charset="0"/>
          </a:endParaRPr>
        </a:p>
      </dsp:txBody>
      <dsp:txXfrm>
        <a:off x="25587" y="2471090"/>
        <a:ext cx="3996732" cy="472986"/>
      </dsp:txXfrm>
    </dsp:sp>
    <dsp:sp modelId="{C3A36709-AC06-49D7-8B06-D82932261C9B}">
      <dsp:nvSpPr>
        <dsp:cNvPr id="0" name=""/>
        <dsp:cNvSpPr/>
      </dsp:nvSpPr>
      <dsp:spPr>
        <a:xfrm>
          <a:off x="0" y="3050303"/>
          <a:ext cx="4047906" cy="5241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cs-CZ" sz="1600" b="0" kern="1200" dirty="0" smtClean="0">
              <a:latin typeface="Palatino Linotype" panose="02040502050505030304" pitchFamily="18" charset="0"/>
            </a:rPr>
            <a:t>Zdravotní postižení</a:t>
          </a:r>
          <a:endParaRPr lang="en-US" sz="1600" b="0" kern="1200" dirty="0">
            <a:latin typeface="Palatino Linotype" panose="02040502050505030304" pitchFamily="18" charset="0"/>
          </a:endParaRPr>
        </a:p>
      </dsp:txBody>
      <dsp:txXfrm>
        <a:off x="25587" y="3075890"/>
        <a:ext cx="3996732" cy="472986"/>
      </dsp:txXfrm>
    </dsp:sp>
    <dsp:sp modelId="{79D4970B-28FF-4D9B-9828-34EC1B92A2EE}">
      <dsp:nvSpPr>
        <dsp:cNvPr id="0" name=""/>
        <dsp:cNvSpPr/>
      </dsp:nvSpPr>
      <dsp:spPr>
        <a:xfrm>
          <a:off x="0" y="3655103"/>
          <a:ext cx="4047906" cy="5241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cs-CZ" sz="1600" b="0" kern="1200" dirty="0" smtClean="0">
              <a:latin typeface="Palatino Linotype" panose="02040502050505030304" pitchFamily="18" charset="0"/>
            </a:rPr>
            <a:t>Z</a:t>
          </a:r>
          <a:r>
            <a:rPr lang="en-US" sz="1600" b="0" kern="1200" dirty="0" err="1" smtClean="0">
              <a:latin typeface="Palatino Linotype" panose="02040502050505030304" pitchFamily="18" charset="0"/>
            </a:rPr>
            <a:t>dravotní</a:t>
          </a:r>
          <a:r>
            <a:rPr lang="cs-CZ" sz="1600" b="0" kern="1200" dirty="0" smtClean="0">
              <a:latin typeface="Palatino Linotype" panose="02040502050505030304" pitchFamily="18" charset="0"/>
            </a:rPr>
            <a:t> </a:t>
          </a:r>
          <a:r>
            <a:rPr lang="en-US" sz="1600" b="0" kern="1200" dirty="0" err="1" smtClean="0">
              <a:latin typeface="Palatino Linotype" panose="02040502050505030304" pitchFamily="18" charset="0"/>
            </a:rPr>
            <a:t>stav</a:t>
          </a:r>
          <a:r>
            <a:rPr lang="en-US" sz="1600" b="0" kern="1200" dirty="0" smtClean="0">
              <a:latin typeface="Palatino Linotype" panose="02040502050505030304" pitchFamily="18" charset="0"/>
            </a:rPr>
            <a:t> </a:t>
          </a:r>
          <a:endParaRPr lang="en-US" sz="1600" b="0" kern="1200" dirty="0">
            <a:latin typeface="Palatino Linotype" panose="02040502050505030304" pitchFamily="18" charset="0"/>
          </a:endParaRPr>
        </a:p>
      </dsp:txBody>
      <dsp:txXfrm>
        <a:off x="25587" y="3680690"/>
        <a:ext cx="3996732" cy="472986"/>
      </dsp:txXfrm>
    </dsp:sp>
    <dsp:sp modelId="{62D9280C-1E12-4023-8EE5-66C256CB19F1}">
      <dsp:nvSpPr>
        <dsp:cNvPr id="0" name=""/>
        <dsp:cNvSpPr/>
      </dsp:nvSpPr>
      <dsp:spPr>
        <a:xfrm>
          <a:off x="0" y="4259903"/>
          <a:ext cx="4047906" cy="5241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cs-CZ" sz="1600" b="0" kern="1200">
              <a:latin typeface="Palatino Linotype" panose="02040502050505030304" pitchFamily="18" charset="0"/>
            </a:rPr>
            <a:t>S</a:t>
          </a:r>
          <a:r>
            <a:rPr lang="en-US" sz="1600" b="0" kern="1200">
              <a:latin typeface="Palatino Linotype" panose="02040502050505030304" pitchFamily="18" charset="0"/>
            </a:rPr>
            <a:t>ociální skupina a bezdomovectví</a:t>
          </a:r>
        </a:p>
      </dsp:txBody>
      <dsp:txXfrm>
        <a:off x="25587" y="4285490"/>
        <a:ext cx="3996732" cy="472986"/>
      </dsp:txXfrm>
    </dsp:sp>
    <dsp:sp modelId="{840813E5-F7DB-42BF-B55F-5BB5807EB00B}">
      <dsp:nvSpPr>
        <dsp:cNvPr id="0" name=""/>
        <dsp:cNvSpPr/>
      </dsp:nvSpPr>
      <dsp:spPr>
        <a:xfrm>
          <a:off x="0" y="4864703"/>
          <a:ext cx="4047906" cy="5241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cs-CZ" sz="1600" b="0" kern="1200" dirty="0">
              <a:latin typeface="Palatino Linotype" panose="02040502050505030304" pitchFamily="18" charset="0"/>
            </a:rPr>
            <a:t>Subkultura</a:t>
          </a:r>
          <a:endParaRPr lang="en-US" sz="1600" b="0" kern="1200" dirty="0">
            <a:latin typeface="Palatino Linotype" panose="02040502050505030304" pitchFamily="18" charset="0"/>
          </a:endParaRPr>
        </a:p>
      </dsp:txBody>
      <dsp:txXfrm>
        <a:off x="25587" y="4890290"/>
        <a:ext cx="3996732" cy="472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20F44-E6B6-4E3B-A155-B496D0591191}">
      <dsp:nvSpPr>
        <dsp:cNvPr id="0" name=""/>
        <dsp:cNvSpPr/>
      </dsp:nvSpPr>
      <dsp:spPr>
        <a:xfrm>
          <a:off x="2903113" y="1168467"/>
          <a:ext cx="1710832" cy="15293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cs-CZ" sz="1200" b="1" kern="1200" dirty="0">
              <a:latin typeface="Palatino Linotype" panose="02040502050505030304" pitchFamily="18" charset="0"/>
            </a:rPr>
            <a:t>PŘEDSUDEČNÝ</a:t>
          </a:r>
        </a:p>
        <a:p>
          <a:pPr lvl="0" algn="ctr" defTabSz="533400">
            <a:lnSpc>
              <a:spcPct val="90000"/>
            </a:lnSpc>
            <a:spcBef>
              <a:spcPct val="0"/>
            </a:spcBef>
            <a:spcAft>
              <a:spcPct val="35000"/>
            </a:spcAft>
          </a:pPr>
          <a:r>
            <a:rPr lang="cs-CZ" sz="1200" b="1" kern="1200" dirty="0">
              <a:latin typeface="Palatino Linotype" panose="02040502050505030304" pitchFamily="18" charset="0"/>
            </a:rPr>
            <a:t> ÚTOK</a:t>
          </a:r>
        </a:p>
      </dsp:txBody>
      <dsp:txXfrm>
        <a:off x="3153659" y="1392442"/>
        <a:ext cx="1209740" cy="1081444"/>
      </dsp:txXfrm>
    </dsp:sp>
    <dsp:sp modelId="{79A4A403-1651-4B93-AABB-D84B759A207D}">
      <dsp:nvSpPr>
        <dsp:cNvPr id="0" name=""/>
        <dsp:cNvSpPr/>
      </dsp:nvSpPr>
      <dsp:spPr>
        <a:xfrm rot="16200000">
          <a:off x="3713962" y="1111146"/>
          <a:ext cx="89134" cy="25507"/>
        </a:xfrm>
        <a:custGeom>
          <a:avLst/>
          <a:gdLst/>
          <a:ahLst/>
          <a:cxnLst/>
          <a:rect l="0" t="0" r="0" b="0"/>
          <a:pathLst>
            <a:path>
              <a:moveTo>
                <a:pt x="0" y="12753"/>
              </a:moveTo>
              <a:lnTo>
                <a:pt x="89134" y="1275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cs-CZ" sz="1800" b="0" kern="1200"/>
        </a:p>
      </dsp:txBody>
      <dsp:txXfrm>
        <a:off x="3756301" y="1121671"/>
        <a:ext cx="4456" cy="4456"/>
      </dsp:txXfrm>
    </dsp:sp>
    <dsp:sp modelId="{4CEF9152-DE9A-4728-9E68-DF27AAC1E338}">
      <dsp:nvSpPr>
        <dsp:cNvPr id="0" name=""/>
        <dsp:cNvSpPr/>
      </dsp:nvSpPr>
      <dsp:spPr>
        <a:xfrm>
          <a:off x="3225921" y="14117"/>
          <a:ext cx="1065216" cy="106521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cs-CZ" sz="1600" b="0" kern="1200" dirty="0">
              <a:latin typeface="Palatino Linotype" panose="02040502050505030304" pitchFamily="18" charset="0"/>
            </a:rPr>
            <a:t>OBĚŤ</a:t>
          </a:r>
        </a:p>
      </dsp:txBody>
      <dsp:txXfrm>
        <a:off x="3381918" y="170114"/>
        <a:ext cx="753222" cy="753222"/>
      </dsp:txXfrm>
    </dsp:sp>
    <dsp:sp modelId="{25B0BDBD-174E-4CD5-8033-B5E0E7CCF715}">
      <dsp:nvSpPr>
        <dsp:cNvPr id="0" name=""/>
        <dsp:cNvSpPr/>
      </dsp:nvSpPr>
      <dsp:spPr>
        <a:xfrm rot="20520000">
          <a:off x="4562280" y="1657875"/>
          <a:ext cx="8499" cy="25507"/>
        </a:xfrm>
        <a:custGeom>
          <a:avLst/>
          <a:gdLst/>
          <a:ahLst/>
          <a:cxnLst/>
          <a:rect l="0" t="0" r="0" b="0"/>
          <a:pathLst>
            <a:path>
              <a:moveTo>
                <a:pt x="0" y="12753"/>
              </a:moveTo>
              <a:lnTo>
                <a:pt x="8499" y="1275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cs-CZ" sz="1800" b="0" kern="1200"/>
        </a:p>
      </dsp:txBody>
      <dsp:txXfrm>
        <a:off x="4566317" y="1670416"/>
        <a:ext cx="424" cy="424"/>
      </dsp:txXfrm>
    </dsp:sp>
    <dsp:sp modelId="{354AD6F6-396E-4AD2-86E4-D2919B66AB0A}">
      <dsp:nvSpPr>
        <dsp:cNvPr id="0" name=""/>
        <dsp:cNvSpPr/>
      </dsp:nvSpPr>
      <dsp:spPr>
        <a:xfrm>
          <a:off x="4544504" y="972123"/>
          <a:ext cx="1065216" cy="106521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cs-CZ" sz="1200" b="0" kern="1200" dirty="0">
              <a:latin typeface="Palatino Linotype" panose="02040502050505030304" pitchFamily="18" charset="0"/>
            </a:rPr>
            <a:t>ÚTOČNÍK</a:t>
          </a:r>
        </a:p>
      </dsp:txBody>
      <dsp:txXfrm>
        <a:off x="4700501" y="1128120"/>
        <a:ext cx="753222" cy="753222"/>
      </dsp:txXfrm>
    </dsp:sp>
    <dsp:sp modelId="{B247F8B0-A179-4E23-A9F6-B346B283BA0C}">
      <dsp:nvSpPr>
        <dsp:cNvPr id="0" name=""/>
        <dsp:cNvSpPr/>
      </dsp:nvSpPr>
      <dsp:spPr>
        <a:xfrm rot="3240000">
          <a:off x="4214805" y="2580672"/>
          <a:ext cx="46864" cy="25507"/>
        </a:xfrm>
        <a:custGeom>
          <a:avLst/>
          <a:gdLst/>
          <a:ahLst/>
          <a:cxnLst/>
          <a:rect l="0" t="0" r="0" b="0"/>
          <a:pathLst>
            <a:path>
              <a:moveTo>
                <a:pt x="0" y="12753"/>
              </a:moveTo>
              <a:lnTo>
                <a:pt x="46864" y="1275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cs-CZ" sz="1800" b="0" kern="1200"/>
        </a:p>
      </dsp:txBody>
      <dsp:txXfrm>
        <a:off x="4237066" y="2592254"/>
        <a:ext cx="2343" cy="2343"/>
      </dsp:txXfrm>
    </dsp:sp>
    <dsp:sp modelId="{D7DE8031-8CDF-4F98-A07C-30353A0D58EF}">
      <dsp:nvSpPr>
        <dsp:cNvPr id="0" name=""/>
        <dsp:cNvSpPr/>
      </dsp:nvSpPr>
      <dsp:spPr>
        <a:xfrm>
          <a:off x="3996074" y="2522209"/>
          <a:ext cx="1154768" cy="106521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cs-CZ" sz="1050" b="0" kern="1200" dirty="0">
              <a:latin typeface="Palatino Linotype" panose="02040502050505030304" pitchFamily="18" charset="0"/>
            </a:rPr>
            <a:t>PROVEDENÍ ÚTOKU</a:t>
          </a:r>
        </a:p>
      </dsp:txBody>
      <dsp:txXfrm>
        <a:off x="4165186" y="2678206"/>
        <a:ext cx="816544" cy="753222"/>
      </dsp:txXfrm>
    </dsp:sp>
    <dsp:sp modelId="{DE937970-3CDC-4313-924E-80B549850E29}">
      <dsp:nvSpPr>
        <dsp:cNvPr id="0" name=""/>
        <dsp:cNvSpPr/>
      </dsp:nvSpPr>
      <dsp:spPr>
        <a:xfrm rot="7560000">
          <a:off x="3244060" y="2586445"/>
          <a:ext cx="61135" cy="25507"/>
        </a:xfrm>
        <a:custGeom>
          <a:avLst/>
          <a:gdLst/>
          <a:ahLst/>
          <a:cxnLst/>
          <a:rect l="0" t="0" r="0" b="0"/>
          <a:pathLst>
            <a:path>
              <a:moveTo>
                <a:pt x="0" y="12753"/>
              </a:moveTo>
              <a:lnTo>
                <a:pt x="61135" y="1275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cs-CZ" sz="1800" b="0" kern="1200"/>
        </a:p>
      </dsp:txBody>
      <dsp:txXfrm rot="10800000">
        <a:off x="3273099" y="2597670"/>
        <a:ext cx="3056" cy="3056"/>
      </dsp:txXfrm>
    </dsp:sp>
    <dsp:sp modelId="{0878AA39-0B72-42DD-8049-583D1657B4D4}">
      <dsp:nvSpPr>
        <dsp:cNvPr id="0" name=""/>
        <dsp:cNvSpPr/>
      </dsp:nvSpPr>
      <dsp:spPr>
        <a:xfrm>
          <a:off x="2410993" y="2522209"/>
          <a:ext cx="1065216" cy="106521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cs-CZ" sz="1400" b="0" kern="1200" dirty="0">
              <a:latin typeface="Palatino Linotype" panose="02040502050505030304" pitchFamily="18" charset="0"/>
            </a:rPr>
            <a:t>MÍSTO A ČAS</a:t>
          </a:r>
        </a:p>
      </dsp:txBody>
      <dsp:txXfrm>
        <a:off x="2566990" y="2678206"/>
        <a:ext cx="753222" cy="753222"/>
      </dsp:txXfrm>
    </dsp:sp>
    <dsp:sp modelId="{A041C05D-3ACA-4F10-81C0-92684BDAE45B}">
      <dsp:nvSpPr>
        <dsp:cNvPr id="0" name=""/>
        <dsp:cNvSpPr/>
      </dsp:nvSpPr>
      <dsp:spPr>
        <a:xfrm rot="11880000">
          <a:off x="2946280" y="1657875"/>
          <a:ext cx="8499" cy="25507"/>
        </a:xfrm>
        <a:custGeom>
          <a:avLst/>
          <a:gdLst/>
          <a:ahLst/>
          <a:cxnLst/>
          <a:rect l="0" t="0" r="0" b="0"/>
          <a:pathLst>
            <a:path>
              <a:moveTo>
                <a:pt x="0" y="12753"/>
              </a:moveTo>
              <a:lnTo>
                <a:pt x="8499" y="1275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cs-CZ" sz="1800" b="0" kern="1200"/>
        </a:p>
      </dsp:txBody>
      <dsp:txXfrm rot="10800000">
        <a:off x="2950317" y="1670416"/>
        <a:ext cx="424" cy="424"/>
      </dsp:txXfrm>
    </dsp:sp>
    <dsp:sp modelId="{E7AABAEF-5634-445F-B9BD-231DF330DDE5}">
      <dsp:nvSpPr>
        <dsp:cNvPr id="0" name=""/>
        <dsp:cNvSpPr/>
      </dsp:nvSpPr>
      <dsp:spPr>
        <a:xfrm>
          <a:off x="1907339" y="972123"/>
          <a:ext cx="1065216" cy="106521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cs-CZ" sz="1200" b="0" kern="1200" dirty="0">
              <a:latin typeface="Palatino Linotype" panose="02040502050505030304" pitchFamily="18" charset="0"/>
            </a:rPr>
            <a:t>ABSENCE MOTIVU</a:t>
          </a:r>
        </a:p>
      </dsp:txBody>
      <dsp:txXfrm>
        <a:off x="2063336" y="1128120"/>
        <a:ext cx="753222" cy="7532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21582" cy="493792"/>
          </a:xfrm>
          <a:prstGeom prst="rect">
            <a:avLst/>
          </a:prstGeom>
        </p:spPr>
        <p:txBody>
          <a:bodyPr vert="horz" lIns="92520" tIns="46260" rIns="92520" bIns="46260" rtlCol="0"/>
          <a:lstStyle>
            <a:lvl1pPr algn="l">
              <a:defRPr sz="1200"/>
            </a:lvl1pPr>
          </a:lstStyle>
          <a:p>
            <a:endParaRPr lang="cs-CZ"/>
          </a:p>
        </p:txBody>
      </p:sp>
      <p:sp>
        <p:nvSpPr>
          <p:cNvPr id="3" name="Zástupný symbol pro datum 2"/>
          <p:cNvSpPr>
            <a:spLocks noGrp="1"/>
          </p:cNvSpPr>
          <p:nvPr>
            <p:ph type="dt" sz="quarter" idx="1"/>
          </p:nvPr>
        </p:nvSpPr>
        <p:spPr>
          <a:xfrm>
            <a:off x="3818971" y="0"/>
            <a:ext cx="2921582" cy="493792"/>
          </a:xfrm>
          <a:prstGeom prst="rect">
            <a:avLst/>
          </a:prstGeom>
        </p:spPr>
        <p:txBody>
          <a:bodyPr vert="horz" lIns="92520" tIns="46260" rIns="92520" bIns="46260" rtlCol="0"/>
          <a:lstStyle>
            <a:lvl1pPr algn="r">
              <a:defRPr sz="1200"/>
            </a:lvl1pPr>
          </a:lstStyle>
          <a:p>
            <a:fld id="{639ADCC5-7D7D-4039-9372-F0BA2E557F30}" type="datetimeFigureOut">
              <a:rPr lang="cs-CZ" smtClean="0"/>
              <a:t>21.06.2023</a:t>
            </a:fld>
            <a:endParaRPr lang="cs-CZ"/>
          </a:p>
        </p:txBody>
      </p:sp>
      <p:sp>
        <p:nvSpPr>
          <p:cNvPr id="4" name="Zástupný symbol pro zápatí 3"/>
          <p:cNvSpPr>
            <a:spLocks noGrp="1"/>
          </p:cNvSpPr>
          <p:nvPr>
            <p:ph type="ftr" sz="quarter" idx="2"/>
          </p:nvPr>
        </p:nvSpPr>
        <p:spPr>
          <a:xfrm>
            <a:off x="0" y="9380332"/>
            <a:ext cx="2921582" cy="493792"/>
          </a:xfrm>
          <a:prstGeom prst="rect">
            <a:avLst/>
          </a:prstGeom>
        </p:spPr>
        <p:txBody>
          <a:bodyPr vert="horz" lIns="92520" tIns="46260" rIns="92520" bIns="4626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18971" y="9380332"/>
            <a:ext cx="2921582" cy="493792"/>
          </a:xfrm>
          <a:prstGeom prst="rect">
            <a:avLst/>
          </a:prstGeom>
        </p:spPr>
        <p:txBody>
          <a:bodyPr vert="horz" lIns="92520" tIns="46260" rIns="92520" bIns="46260" rtlCol="0" anchor="b"/>
          <a:lstStyle>
            <a:lvl1pPr algn="r">
              <a:defRPr sz="1200"/>
            </a:lvl1pPr>
          </a:lstStyle>
          <a:p>
            <a:fld id="{B46D0D6B-9D16-4716-B981-F945F3830080}" type="slidenum">
              <a:rPr lang="cs-CZ" smtClean="0"/>
              <a:t>‹#›</a:t>
            </a:fld>
            <a:endParaRPr lang="cs-CZ"/>
          </a:p>
        </p:txBody>
      </p:sp>
    </p:spTree>
    <p:extLst>
      <p:ext uri="{BB962C8B-B14F-4D97-AF65-F5344CB8AC3E}">
        <p14:creationId xmlns:p14="http://schemas.microsoft.com/office/powerpoint/2010/main" val="12739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20887" cy="495077"/>
          </a:xfrm>
          <a:prstGeom prst="rect">
            <a:avLst/>
          </a:prstGeom>
        </p:spPr>
        <p:txBody>
          <a:bodyPr vert="horz" lIns="92520" tIns="46260" rIns="92520" bIns="46260" rtlCol="0"/>
          <a:lstStyle>
            <a:lvl1pPr algn="l">
              <a:defRPr sz="1200"/>
            </a:lvl1pPr>
          </a:lstStyle>
          <a:p>
            <a:endParaRPr lang="cs-CZ"/>
          </a:p>
        </p:txBody>
      </p:sp>
      <p:sp>
        <p:nvSpPr>
          <p:cNvPr id="3" name="Zástupný symbol pro datum 2"/>
          <p:cNvSpPr>
            <a:spLocks noGrp="1"/>
          </p:cNvSpPr>
          <p:nvPr>
            <p:ph type="dt" idx="1"/>
          </p:nvPr>
        </p:nvSpPr>
        <p:spPr>
          <a:xfrm>
            <a:off x="3819620" y="0"/>
            <a:ext cx="2920887" cy="495077"/>
          </a:xfrm>
          <a:prstGeom prst="rect">
            <a:avLst/>
          </a:prstGeom>
        </p:spPr>
        <p:txBody>
          <a:bodyPr vert="horz" lIns="92520" tIns="46260" rIns="92520" bIns="46260" rtlCol="0"/>
          <a:lstStyle>
            <a:lvl1pPr algn="r">
              <a:defRPr sz="1200"/>
            </a:lvl1pPr>
          </a:lstStyle>
          <a:p>
            <a:fld id="{0AF41F14-FC08-4BFF-9AC3-2E283AF547C7}" type="datetimeFigureOut">
              <a:rPr lang="cs-CZ" smtClean="0"/>
              <a:t>21.06.2023</a:t>
            </a:fld>
            <a:endParaRPr lang="cs-CZ"/>
          </a:p>
        </p:txBody>
      </p:sp>
      <p:sp>
        <p:nvSpPr>
          <p:cNvPr id="4" name="Zástupný symbol pro obrázek snímku 3"/>
          <p:cNvSpPr>
            <a:spLocks noGrp="1" noRot="1" noChangeAspect="1"/>
          </p:cNvSpPr>
          <p:nvPr>
            <p:ph type="sldImg" idx="2"/>
          </p:nvPr>
        </p:nvSpPr>
        <p:spPr>
          <a:xfrm>
            <a:off x="1149350" y="1235075"/>
            <a:ext cx="4443413" cy="3333750"/>
          </a:xfrm>
          <a:prstGeom prst="rect">
            <a:avLst/>
          </a:prstGeom>
          <a:noFill/>
          <a:ln w="12700">
            <a:solidFill>
              <a:prstClr val="black"/>
            </a:solidFill>
          </a:ln>
        </p:spPr>
        <p:txBody>
          <a:bodyPr vert="horz" lIns="92520" tIns="46260" rIns="92520" bIns="46260" rtlCol="0" anchor="ctr"/>
          <a:lstStyle/>
          <a:p>
            <a:endParaRPr lang="cs-CZ"/>
          </a:p>
        </p:txBody>
      </p:sp>
      <p:sp>
        <p:nvSpPr>
          <p:cNvPr id="5" name="Zástupný symbol pro poznámky 4"/>
          <p:cNvSpPr>
            <a:spLocks noGrp="1"/>
          </p:cNvSpPr>
          <p:nvPr>
            <p:ph type="body" sz="quarter" idx="3"/>
          </p:nvPr>
        </p:nvSpPr>
        <p:spPr>
          <a:xfrm>
            <a:off x="674052" y="4753070"/>
            <a:ext cx="5394011" cy="3888289"/>
          </a:xfrm>
          <a:prstGeom prst="rect">
            <a:avLst/>
          </a:prstGeom>
        </p:spPr>
        <p:txBody>
          <a:bodyPr vert="horz" lIns="92520" tIns="46260" rIns="92520" bIns="4626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380761"/>
            <a:ext cx="2920887" cy="495077"/>
          </a:xfrm>
          <a:prstGeom prst="rect">
            <a:avLst/>
          </a:prstGeom>
        </p:spPr>
        <p:txBody>
          <a:bodyPr vert="horz" lIns="92520" tIns="46260" rIns="92520" bIns="4626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9620" y="9380761"/>
            <a:ext cx="2920887" cy="495077"/>
          </a:xfrm>
          <a:prstGeom prst="rect">
            <a:avLst/>
          </a:prstGeom>
        </p:spPr>
        <p:txBody>
          <a:bodyPr vert="horz" lIns="92520" tIns="46260" rIns="92520" bIns="46260" rtlCol="0" anchor="b"/>
          <a:lstStyle>
            <a:lvl1pPr algn="r">
              <a:defRPr sz="1200"/>
            </a:lvl1pPr>
          </a:lstStyle>
          <a:p>
            <a:fld id="{002C0218-BDDB-4FB8-B0CC-B6B0B7899A01}" type="slidenum">
              <a:rPr lang="cs-CZ" smtClean="0"/>
              <a:t>‹#›</a:t>
            </a:fld>
            <a:endParaRPr lang="cs-CZ"/>
          </a:p>
        </p:txBody>
      </p:sp>
    </p:spTree>
    <p:extLst>
      <p:ext uri="{BB962C8B-B14F-4D97-AF65-F5344CB8AC3E}">
        <p14:creationId xmlns:p14="http://schemas.microsoft.com/office/powerpoint/2010/main" val="1237404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a:t>
            </a:r>
            <a:endParaRPr lang="cs-CZ" dirty="0"/>
          </a:p>
        </p:txBody>
      </p:sp>
      <p:sp>
        <p:nvSpPr>
          <p:cNvPr id="4" name="Zástupný symbol pro číslo snímku 3"/>
          <p:cNvSpPr>
            <a:spLocks noGrp="1"/>
          </p:cNvSpPr>
          <p:nvPr>
            <p:ph type="sldNum" sz="quarter" idx="10"/>
          </p:nvPr>
        </p:nvSpPr>
        <p:spPr/>
        <p:txBody>
          <a:bodyPr/>
          <a:lstStyle/>
          <a:p>
            <a:fld id="{002C0218-BDDB-4FB8-B0CC-B6B0B7899A01}" type="slidenum">
              <a:rPr lang="cs-CZ" smtClean="0"/>
              <a:t>2</a:t>
            </a:fld>
            <a:endParaRPr lang="cs-CZ"/>
          </a:p>
        </p:txBody>
      </p:sp>
    </p:spTree>
    <p:extLst>
      <p:ext uri="{BB962C8B-B14F-4D97-AF65-F5344CB8AC3E}">
        <p14:creationId xmlns:p14="http://schemas.microsoft.com/office/powerpoint/2010/main" val="1017684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3173011262_0_30:notes"/>
          <p:cNvSpPr>
            <a:spLocks noGrp="1" noRot="1" noChangeAspect="1"/>
          </p:cNvSpPr>
          <p:nvPr>
            <p:ph type="sldImg" idx="2"/>
          </p:nvPr>
        </p:nvSpPr>
        <p:spPr>
          <a:xfrm>
            <a:off x="1166813" y="1243013"/>
            <a:ext cx="44704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13173011262_0_30:notes"/>
          <p:cNvSpPr txBox="1">
            <a:spLocks noGrp="1"/>
          </p:cNvSpPr>
          <p:nvPr>
            <p:ph type="body" idx="1"/>
          </p:nvPr>
        </p:nvSpPr>
        <p:spPr>
          <a:xfrm>
            <a:off x="680247" y="4782130"/>
            <a:ext cx="5443559" cy="3911923"/>
          </a:xfrm>
          <a:prstGeom prst="rect">
            <a:avLst/>
          </a:prstGeom>
          <a:noFill/>
          <a:ln>
            <a:noFill/>
          </a:ln>
        </p:spPr>
        <p:txBody>
          <a:bodyPr spcFirstLastPara="1" wrap="square" lIns="93184" tIns="46579" rIns="93184" bIns="46579" anchor="t" anchorCtr="0">
            <a:noAutofit/>
          </a:bodyPr>
          <a:lstStyle/>
          <a:p>
            <a:pPr>
              <a:buClr>
                <a:schemeClr val="dk1"/>
              </a:buClr>
              <a:buSzPts val="1200"/>
            </a:pPr>
            <a:endParaRPr/>
          </a:p>
          <a:p>
            <a:pPr>
              <a:buClr>
                <a:schemeClr val="dk1"/>
              </a:buClr>
              <a:buSzPts val="1200"/>
            </a:pPr>
            <a:endParaRPr/>
          </a:p>
        </p:txBody>
      </p:sp>
      <p:sp>
        <p:nvSpPr>
          <p:cNvPr id="334" name="Google Shape;334;g13173011262_0_30:notes"/>
          <p:cNvSpPr txBox="1">
            <a:spLocks noGrp="1"/>
          </p:cNvSpPr>
          <p:nvPr>
            <p:ph type="sldNum" idx="12"/>
          </p:nvPr>
        </p:nvSpPr>
        <p:spPr>
          <a:xfrm>
            <a:off x="3854729" y="9438117"/>
            <a:ext cx="2947698" cy="498206"/>
          </a:xfrm>
          <a:prstGeom prst="rect">
            <a:avLst/>
          </a:prstGeom>
          <a:noFill/>
          <a:ln>
            <a:noFill/>
          </a:ln>
        </p:spPr>
        <p:txBody>
          <a:bodyPr spcFirstLastPara="1" wrap="square" lIns="93184" tIns="46579" rIns="93184" bIns="46579" anchor="b" anchorCtr="0">
            <a:noAutofit/>
          </a:bodyPr>
          <a:lstStyle/>
          <a:p>
            <a:pPr algn="r"/>
            <a:fld id="{00000000-1234-1234-1234-123412341234}" type="slidenum">
              <a:rPr lang="cs-CZ"/>
              <a:pPr algn="r"/>
              <a:t>12</a:t>
            </a:fld>
            <a:endParaRPr/>
          </a:p>
        </p:txBody>
      </p:sp>
    </p:spTree>
    <p:extLst>
      <p:ext uri="{BB962C8B-B14F-4D97-AF65-F5344CB8AC3E}">
        <p14:creationId xmlns:p14="http://schemas.microsoft.com/office/powerpoint/2010/main" val="1762711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3173011262_0_30:notes"/>
          <p:cNvSpPr>
            <a:spLocks noGrp="1" noRot="1" noChangeAspect="1"/>
          </p:cNvSpPr>
          <p:nvPr>
            <p:ph type="sldImg" idx="2"/>
          </p:nvPr>
        </p:nvSpPr>
        <p:spPr>
          <a:xfrm>
            <a:off x="1166813" y="1243013"/>
            <a:ext cx="44704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13173011262_0_30:notes"/>
          <p:cNvSpPr txBox="1">
            <a:spLocks noGrp="1"/>
          </p:cNvSpPr>
          <p:nvPr>
            <p:ph type="body" idx="1"/>
          </p:nvPr>
        </p:nvSpPr>
        <p:spPr>
          <a:xfrm>
            <a:off x="680247" y="4782130"/>
            <a:ext cx="5443559" cy="3911923"/>
          </a:xfrm>
          <a:prstGeom prst="rect">
            <a:avLst/>
          </a:prstGeom>
          <a:noFill/>
          <a:ln>
            <a:noFill/>
          </a:ln>
        </p:spPr>
        <p:txBody>
          <a:bodyPr spcFirstLastPara="1" wrap="square" lIns="93184" tIns="46579" rIns="93184" bIns="46579" anchor="t" anchorCtr="0">
            <a:noAutofit/>
          </a:bodyPr>
          <a:lstStyle/>
          <a:p>
            <a:pPr>
              <a:buClr>
                <a:schemeClr val="dk1"/>
              </a:buClr>
              <a:buSzPts val="1200"/>
            </a:pPr>
            <a:endParaRPr/>
          </a:p>
          <a:p>
            <a:pPr>
              <a:buClr>
                <a:schemeClr val="dk1"/>
              </a:buClr>
              <a:buSzPts val="1200"/>
            </a:pPr>
            <a:endParaRPr/>
          </a:p>
        </p:txBody>
      </p:sp>
      <p:sp>
        <p:nvSpPr>
          <p:cNvPr id="334" name="Google Shape;334;g13173011262_0_30:notes"/>
          <p:cNvSpPr txBox="1">
            <a:spLocks noGrp="1"/>
          </p:cNvSpPr>
          <p:nvPr>
            <p:ph type="sldNum" idx="12"/>
          </p:nvPr>
        </p:nvSpPr>
        <p:spPr>
          <a:xfrm>
            <a:off x="3854729" y="9438117"/>
            <a:ext cx="2947698" cy="498206"/>
          </a:xfrm>
          <a:prstGeom prst="rect">
            <a:avLst/>
          </a:prstGeom>
          <a:noFill/>
          <a:ln>
            <a:noFill/>
          </a:ln>
        </p:spPr>
        <p:txBody>
          <a:bodyPr spcFirstLastPara="1" wrap="square" lIns="93184" tIns="46579" rIns="93184" bIns="46579" anchor="b" anchorCtr="0">
            <a:noAutofit/>
          </a:bodyPr>
          <a:lstStyle/>
          <a:p>
            <a:pPr algn="r"/>
            <a:fld id="{00000000-1234-1234-1234-123412341234}" type="slidenum">
              <a:rPr lang="cs-CZ"/>
              <a:pPr algn="r"/>
              <a:t>13</a:t>
            </a:fld>
            <a:endParaRPr/>
          </a:p>
        </p:txBody>
      </p:sp>
    </p:spTree>
    <p:extLst>
      <p:ext uri="{BB962C8B-B14F-4D97-AF65-F5344CB8AC3E}">
        <p14:creationId xmlns:p14="http://schemas.microsoft.com/office/powerpoint/2010/main" val="2080862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a:spLocks noGrp="1" noRot="1" noChangeAspect="1"/>
          </p:cNvSpPr>
          <p:nvPr>
            <p:ph type="sldImg" idx="2"/>
          </p:nvPr>
        </p:nvSpPr>
        <p:spPr>
          <a:xfrm>
            <a:off x="1166813" y="1243013"/>
            <a:ext cx="44704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p:cNvSpPr txBox="1">
            <a:spLocks noGrp="1"/>
          </p:cNvSpPr>
          <p:nvPr>
            <p:ph type="body" idx="1"/>
          </p:nvPr>
        </p:nvSpPr>
        <p:spPr>
          <a:xfrm>
            <a:off x="680247" y="4782131"/>
            <a:ext cx="5443591" cy="3912063"/>
          </a:xfrm>
          <a:prstGeom prst="rect">
            <a:avLst/>
          </a:prstGeom>
          <a:noFill/>
          <a:ln>
            <a:noFill/>
          </a:ln>
        </p:spPr>
        <p:txBody>
          <a:bodyPr spcFirstLastPara="1" wrap="square" lIns="93184" tIns="46579" rIns="93184" bIns="46579" anchor="t" anchorCtr="0">
            <a:noAutofit/>
          </a:bodyPr>
          <a:lstStyle/>
          <a:p>
            <a:endParaRPr b="1" dirty="0"/>
          </a:p>
        </p:txBody>
      </p:sp>
      <p:sp>
        <p:nvSpPr>
          <p:cNvPr id="179" name="Google Shape;179;p5:notes"/>
          <p:cNvSpPr txBox="1">
            <a:spLocks noGrp="1"/>
          </p:cNvSpPr>
          <p:nvPr>
            <p:ph type="sldNum" idx="12"/>
          </p:nvPr>
        </p:nvSpPr>
        <p:spPr>
          <a:xfrm>
            <a:off x="3854729" y="9438117"/>
            <a:ext cx="2947734" cy="498104"/>
          </a:xfrm>
          <a:prstGeom prst="rect">
            <a:avLst/>
          </a:prstGeom>
          <a:noFill/>
          <a:ln>
            <a:noFill/>
          </a:ln>
        </p:spPr>
        <p:txBody>
          <a:bodyPr spcFirstLastPara="1" wrap="square" lIns="93184" tIns="46579" rIns="93184" bIns="46579" anchor="b" anchorCtr="0">
            <a:noAutofit/>
          </a:bodyPr>
          <a:lstStyle/>
          <a:p>
            <a:pPr algn="r"/>
            <a:fld id="{00000000-1234-1234-1234-123412341234}" type="slidenum">
              <a:rPr lang="cs-CZ"/>
              <a:pPr algn="r"/>
              <a:t>14</a:t>
            </a:fld>
            <a:endParaRPr/>
          </a:p>
        </p:txBody>
      </p:sp>
    </p:spTree>
    <p:extLst>
      <p:ext uri="{BB962C8B-B14F-4D97-AF65-F5344CB8AC3E}">
        <p14:creationId xmlns:p14="http://schemas.microsoft.com/office/powerpoint/2010/main" val="553403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a:spLocks noGrp="1" noRot="1" noChangeAspect="1"/>
          </p:cNvSpPr>
          <p:nvPr>
            <p:ph type="sldImg" idx="2"/>
          </p:nvPr>
        </p:nvSpPr>
        <p:spPr>
          <a:xfrm>
            <a:off x="1166813" y="1243013"/>
            <a:ext cx="44704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p:cNvSpPr txBox="1">
            <a:spLocks noGrp="1"/>
          </p:cNvSpPr>
          <p:nvPr>
            <p:ph type="body" idx="1"/>
          </p:nvPr>
        </p:nvSpPr>
        <p:spPr>
          <a:xfrm>
            <a:off x="680247" y="4782131"/>
            <a:ext cx="5443591" cy="3912063"/>
          </a:xfrm>
          <a:prstGeom prst="rect">
            <a:avLst/>
          </a:prstGeom>
          <a:noFill/>
          <a:ln>
            <a:noFill/>
          </a:ln>
        </p:spPr>
        <p:txBody>
          <a:bodyPr spcFirstLastPara="1" wrap="square" lIns="93184" tIns="46579" rIns="93184" bIns="46579" anchor="t" anchorCtr="0">
            <a:noAutofit/>
          </a:bodyPr>
          <a:lstStyle/>
          <a:p>
            <a:endParaRPr b="1" dirty="0"/>
          </a:p>
        </p:txBody>
      </p:sp>
      <p:sp>
        <p:nvSpPr>
          <p:cNvPr id="179" name="Google Shape;179;p5:notes"/>
          <p:cNvSpPr txBox="1">
            <a:spLocks noGrp="1"/>
          </p:cNvSpPr>
          <p:nvPr>
            <p:ph type="sldNum" idx="12"/>
          </p:nvPr>
        </p:nvSpPr>
        <p:spPr>
          <a:xfrm>
            <a:off x="3854729" y="9438117"/>
            <a:ext cx="2947734" cy="498104"/>
          </a:xfrm>
          <a:prstGeom prst="rect">
            <a:avLst/>
          </a:prstGeom>
          <a:noFill/>
          <a:ln>
            <a:noFill/>
          </a:ln>
        </p:spPr>
        <p:txBody>
          <a:bodyPr spcFirstLastPara="1" wrap="square" lIns="93184" tIns="46579" rIns="93184" bIns="46579" anchor="b" anchorCtr="0">
            <a:noAutofit/>
          </a:bodyPr>
          <a:lstStyle/>
          <a:p>
            <a:pPr algn="r"/>
            <a:fld id="{00000000-1234-1234-1234-123412341234}" type="slidenum">
              <a:rPr lang="cs-CZ"/>
              <a:pPr algn="r"/>
              <a:t>15</a:t>
            </a:fld>
            <a:endParaRPr/>
          </a:p>
        </p:txBody>
      </p:sp>
    </p:spTree>
    <p:extLst>
      <p:ext uri="{BB962C8B-B14F-4D97-AF65-F5344CB8AC3E}">
        <p14:creationId xmlns:p14="http://schemas.microsoft.com/office/powerpoint/2010/main" val="1645841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a:spLocks noGrp="1" noRot="1" noChangeAspect="1"/>
          </p:cNvSpPr>
          <p:nvPr>
            <p:ph type="sldImg" idx="2"/>
          </p:nvPr>
        </p:nvSpPr>
        <p:spPr>
          <a:xfrm>
            <a:off x="1166813" y="1243013"/>
            <a:ext cx="44704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p:cNvSpPr txBox="1">
            <a:spLocks noGrp="1"/>
          </p:cNvSpPr>
          <p:nvPr>
            <p:ph type="body" idx="1"/>
          </p:nvPr>
        </p:nvSpPr>
        <p:spPr>
          <a:xfrm>
            <a:off x="680247" y="4782131"/>
            <a:ext cx="5443591" cy="3912063"/>
          </a:xfrm>
          <a:prstGeom prst="rect">
            <a:avLst/>
          </a:prstGeom>
          <a:noFill/>
          <a:ln>
            <a:noFill/>
          </a:ln>
        </p:spPr>
        <p:txBody>
          <a:bodyPr spcFirstLastPara="1" wrap="square" lIns="93184" tIns="46579" rIns="93184" bIns="46579" anchor="t" anchorCtr="0">
            <a:noAutofit/>
          </a:bodyPr>
          <a:lstStyle/>
          <a:p>
            <a:endParaRPr b="1" dirty="0"/>
          </a:p>
        </p:txBody>
      </p:sp>
      <p:sp>
        <p:nvSpPr>
          <p:cNvPr id="179" name="Google Shape;179;p5:notes"/>
          <p:cNvSpPr txBox="1">
            <a:spLocks noGrp="1"/>
          </p:cNvSpPr>
          <p:nvPr>
            <p:ph type="sldNum" idx="12"/>
          </p:nvPr>
        </p:nvSpPr>
        <p:spPr>
          <a:xfrm>
            <a:off x="3854729" y="9438117"/>
            <a:ext cx="2947734" cy="498104"/>
          </a:xfrm>
          <a:prstGeom prst="rect">
            <a:avLst/>
          </a:prstGeom>
          <a:noFill/>
          <a:ln>
            <a:noFill/>
          </a:ln>
        </p:spPr>
        <p:txBody>
          <a:bodyPr spcFirstLastPara="1" wrap="square" lIns="93184" tIns="46579" rIns="93184" bIns="46579" anchor="b" anchorCtr="0">
            <a:noAutofit/>
          </a:bodyPr>
          <a:lstStyle/>
          <a:p>
            <a:pPr algn="r"/>
            <a:fld id="{00000000-1234-1234-1234-123412341234}" type="slidenum">
              <a:rPr lang="cs-CZ"/>
              <a:pPr algn="r"/>
              <a:t>16</a:t>
            </a:fld>
            <a:endParaRPr/>
          </a:p>
        </p:txBody>
      </p:sp>
    </p:spTree>
    <p:extLst>
      <p:ext uri="{BB962C8B-B14F-4D97-AF65-F5344CB8AC3E}">
        <p14:creationId xmlns:p14="http://schemas.microsoft.com/office/powerpoint/2010/main" val="262786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a:spLocks noGrp="1" noRot="1" noChangeAspect="1"/>
          </p:cNvSpPr>
          <p:nvPr>
            <p:ph type="sldImg" idx="2"/>
          </p:nvPr>
        </p:nvSpPr>
        <p:spPr>
          <a:xfrm>
            <a:off x="1166813" y="1243013"/>
            <a:ext cx="44704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p:cNvSpPr txBox="1">
            <a:spLocks noGrp="1"/>
          </p:cNvSpPr>
          <p:nvPr>
            <p:ph type="body" idx="1"/>
          </p:nvPr>
        </p:nvSpPr>
        <p:spPr>
          <a:xfrm>
            <a:off x="680247" y="4782131"/>
            <a:ext cx="5443591" cy="3912063"/>
          </a:xfrm>
          <a:prstGeom prst="rect">
            <a:avLst/>
          </a:prstGeom>
          <a:noFill/>
          <a:ln>
            <a:noFill/>
          </a:ln>
        </p:spPr>
        <p:txBody>
          <a:bodyPr spcFirstLastPara="1" wrap="square" lIns="93184" tIns="46579" rIns="93184" bIns="46579" anchor="t" anchorCtr="0">
            <a:noAutofit/>
          </a:bodyPr>
          <a:lstStyle/>
          <a:p>
            <a:endParaRPr b="1" dirty="0"/>
          </a:p>
        </p:txBody>
      </p:sp>
      <p:sp>
        <p:nvSpPr>
          <p:cNvPr id="179" name="Google Shape;179;p5:notes"/>
          <p:cNvSpPr txBox="1">
            <a:spLocks noGrp="1"/>
          </p:cNvSpPr>
          <p:nvPr>
            <p:ph type="sldNum" idx="12"/>
          </p:nvPr>
        </p:nvSpPr>
        <p:spPr>
          <a:xfrm>
            <a:off x="3854729" y="9438117"/>
            <a:ext cx="2947734" cy="498104"/>
          </a:xfrm>
          <a:prstGeom prst="rect">
            <a:avLst/>
          </a:prstGeom>
          <a:noFill/>
          <a:ln>
            <a:noFill/>
          </a:ln>
        </p:spPr>
        <p:txBody>
          <a:bodyPr spcFirstLastPara="1" wrap="square" lIns="93184" tIns="46579" rIns="93184" bIns="46579" anchor="b" anchorCtr="0">
            <a:noAutofit/>
          </a:bodyPr>
          <a:lstStyle/>
          <a:p>
            <a:pPr algn="r"/>
            <a:fld id="{00000000-1234-1234-1234-123412341234}" type="slidenum">
              <a:rPr lang="cs-CZ"/>
              <a:pPr algn="r"/>
              <a:t>17</a:t>
            </a:fld>
            <a:endParaRPr/>
          </a:p>
        </p:txBody>
      </p:sp>
    </p:spTree>
    <p:extLst>
      <p:ext uri="{BB962C8B-B14F-4D97-AF65-F5344CB8AC3E}">
        <p14:creationId xmlns:p14="http://schemas.microsoft.com/office/powerpoint/2010/main" val="1544409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a:spLocks noGrp="1" noRot="1" noChangeAspect="1"/>
          </p:cNvSpPr>
          <p:nvPr>
            <p:ph type="sldImg" idx="2"/>
          </p:nvPr>
        </p:nvSpPr>
        <p:spPr>
          <a:xfrm>
            <a:off x="1166813" y="1243013"/>
            <a:ext cx="44704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p:cNvSpPr txBox="1">
            <a:spLocks noGrp="1"/>
          </p:cNvSpPr>
          <p:nvPr>
            <p:ph type="body" idx="1"/>
          </p:nvPr>
        </p:nvSpPr>
        <p:spPr>
          <a:xfrm>
            <a:off x="680247" y="4782131"/>
            <a:ext cx="5443591" cy="3912063"/>
          </a:xfrm>
          <a:prstGeom prst="rect">
            <a:avLst/>
          </a:prstGeom>
          <a:noFill/>
          <a:ln>
            <a:noFill/>
          </a:ln>
        </p:spPr>
        <p:txBody>
          <a:bodyPr spcFirstLastPara="1" wrap="square" lIns="93184" tIns="46579" rIns="93184" bIns="46579" anchor="t" anchorCtr="0">
            <a:noAutofit/>
          </a:bodyPr>
          <a:lstStyle/>
          <a:p>
            <a:endParaRPr b="1" dirty="0"/>
          </a:p>
        </p:txBody>
      </p:sp>
      <p:sp>
        <p:nvSpPr>
          <p:cNvPr id="179" name="Google Shape;179;p5:notes"/>
          <p:cNvSpPr txBox="1">
            <a:spLocks noGrp="1"/>
          </p:cNvSpPr>
          <p:nvPr>
            <p:ph type="sldNum" idx="12"/>
          </p:nvPr>
        </p:nvSpPr>
        <p:spPr>
          <a:xfrm>
            <a:off x="3854729" y="9438117"/>
            <a:ext cx="2947734" cy="498104"/>
          </a:xfrm>
          <a:prstGeom prst="rect">
            <a:avLst/>
          </a:prstGeom>
          <a:noFill/>
          <a:ln>
            <a:noFill/>
          </a:ln>
        </p:spPr>
        <p:txBody>
          <a:bodyPr spcFirstLastPara="1" wrap="square" lIns="93184" tIns="46579" rIns="93184" bIns="46579" anchor="b" anchorCtr="0">
            <a:noAutofit/>
          </a:bodyPr>
          <a:lstStyle/>
          <a:p>
            <a:pPr algn="r"/>
            <a:fld id="{00000000-1234-1234-1234-123412341234}" type="slidenum">
              <a:rPr lang="cs-CZ"/>
              <a:pPr algn="r"/>
              <a:t>18</a:t>
            </a:fld>
            <a:endParaRPr/>
          </a:p>
        </p:txBody>
      </p:sp>
    </p:spTree>
    <p:extLst>
      <p:ext uri="{BB962C8B-B14F-4D97-AF65-F5344CB8AC3E}">
        <p14:creationId xmlns:p14="http://schemas.microsoft.com/office/powerpoint/2010/main" val="1760339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3173011262_0_30:notes"/>
          <p:cNvSpPr>
            <a:spLocks noGrp="1" noRot="1" noChangeAspect="1"/>
          </p:cNvSpPr>
          <p:nvPr>
            <p:ph type="sldImg" idx="2"/>
          </p:nvPr>
        </p:nvSpPr>
        <p:spPr>
          <a:xfrm>
            <a:off x="1166813" y="1243013"/>
            <a:ext cx="44704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13173011262_0_30:notes"/>
          <p:cNvSpPr txBox="1">
            <a:spLocks noGrp="1"/>
          </p:cNvSpPr>
          <p:nvPr>
            <p:ph type="body" idx="1"/>
          </p:nvPr>
        </p:nvSpPr>
        <p:spPr>
          <a:xfrm>
            <a:off x="680247" y="4782130"/>
            <a:ext cx="5443559" cy="3911923"/>
          </a:xfrm>
          <a:prstGeom prst="rect">
            <a:avLst/>
          </a:prstGeom>
          <a:noFill/>
          <a:ln>
            <a:noFill/>
          </a:ln>
        </p:spPr>
        <p:txBody>
          <a:bodyPr spcFirstLastPara="1" wrap="square" lIns="93184" tIns="46579" rIns="93184" bIns="46579" anchor="t" anchorCtr="0">
            <a:noAutofit/>
          </a:bodyPr>
          <a:lstStyle/>
          <a:p>
            <a:pPr>
              <a:buClr>
                <a:schemeClr val="dk1"/>
              </a:buClr>
              <a:buSzPts val="1200"/>
            </a:pPr>
            <a:endParaRPr/>
          </a:p>
          <a:p>
            <a:pPr>
              <a:buClr>
                <a:schemeClr val="dk1"/>
              </a:buClr>
              <a:buSzPts val="1200"/>
            </a:pPr>
            <a:endParaRPr/>
          </a:p>
        </p:txBody>
      </p:sp>
      <p:sp>
        <p:nvSpPr>
          <p:cNvPr id="334" name="Google Shape;334;g13173011262_0_30:notes"/>
          <p:cNvSpPr txBox="1">
            <a:spLocks noGrp="1"/>
          </p:cNvSpPr>
          <p:nvPr>
            <p:ph type="sldNum" idx="12"/>
          </p:nvPr>
        </p:nvSpPr>
        <p:spPr>
          <a:xfrm>
            <a:off x="3854729" y="9438117"/>
            <a:ext cx="2947698" cy="498206"/>
          </a:xfrm>
          <a:prstGeom prst="rect">
            <a:avLst/>
          </a:prstGeom>
          <a:noFill/>
          <a:ln>
            <a:noFill/>
          </a:ln>
        </p:spPr>
        <p:txBody>
          <a:bodyPr spcFirstLastPara="1" wrap="square" lIns="93184" tIns="46579" rIns="93184" bIns="46579" anchor="b" anchorCtr="0">
            <a:noAutofit/>
          </a:bodyPr>
          <a:lstStyle/>
          <a:p>
            <a:pPr algn="r"/>
            <a:fld id="{00000000-1234-1234-1234-123412341234}" type="slidenum">
              <a:rPr lang="cs-CZ"/>
              <a:pPr algn="r"/>
              <a:t>19</a:t>
            </a:fld>
            <a:endParaRPr/>
          </a:p>
        </p:txBody>
      </p:sp>
    </p:spTree>
    <p:extLst>
      <p:ext uri="{BB962C8B-B14F-4D97-AF65-F5344CB8AC3E}">
        <p14:creationId xmlns:p14="http://schemas.microsoft.com/office/powerpoint/2010/main" val="244446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3173011262_0_30:notes"/>
          <p:cNvSpPr>
            <a:spLocks noGrp="1" noRot="1" noChangeAspect="1"/>
          </p:cNvSpPr>
          <p:nvPr>
            <p:ph type="sldImg" idx="2"/>
          </p:nvPr>
        </p:nvSpPr>
        <p:spPr>
          <a:xfrm>
            <a:off x="1166813" y="1243013"/>
            <a:ext cx="44704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13173011262_0_30:notes"/>
          <p:cNvSpPr txBox="1">
            <a:spLocks noGrp="1"/>
          </p:cNvSpPr>
          <p:nvPr>
            <p:ph type="body" idx="1"/>
          </p:nvPr>
        </p:nvSpPr>
        <p:spPr>
          <a:xfrm>
            <a:off x="680247" y="4782130"/>
            <a:ext cx="5443559" cy="3911923"/>
          </a:xfrm>
          <a:prstGeom prst="rect">
            <a:avLst/>
          </a:prstGeom>
          <a:noFill/>
          <a:ln>
            <a:noFill/>
          </a:ln>
        </p:spPr>
        <p:txBody>
          <a:bodyPr spcFirstLastPara="1" wrap="square" lIns="93184" tIns="46579" rIns="93184" bIns="46579" anchor="t" anchorCtr="0">
            <a:noAutofit/>
          </a:bodyPr>
          <a:lstStyle/>
          <a:p>
            <a:pPr>
              <a:buClr>
                <a:schemeClr val="dk1"/>
              </a:buClr>
              <a:buSzPts val="1200"/>
            </a:pPr>
            <a:endParaRPr/>
          </a:p>
          <a:p>
            <a:pPr>
              <a:buClr>
                <a:schemeClr val="dk1"/>
              </a:buClr>
              <a:buSzPts val="1200"/>
            </a:pPr>
            <a:endParaRPr/>
          </a:p>
        </p:txBody>
      </p:sp>
      <p:sp>
        <p:nvSpPr>
          <p:cNvPr id="334" name="Google Shape;334;g13173011262_0_30:notes"/>
          <p:cNvSpPr txBox="1">
            <a:spLocks noGrp="1"/>
          </p:cNvSpPr>
          <p:nvPr>
            <p:ph type="sldNum" idx="12"/>
          </p:nvPr>
        </p:nvSpPr>
        <p:spPr>
          <a:xfrm>
            <a:off x="3854729" y="9438117"/>
            <a:ext cx="2947698" cy="498206"/>
          </a:xfrm>
          <a:prstGeom prst="rect">
            <a:avLst/>
          </a:prstGeom>
          <a:noFill/>
          <a:ln>
            <a:noFill/>
          </a:ln>
        </p:spPr>
        <p:txBody>
          <a:bodyPr spcFirstLastPara="1" wrap="square" lIns="93184" tIns="46579" rIns="93184" bIns="46579" anchor="b" anchorCtr="0">
            <a:noAutofit/>
          </a:bodyPr>
          <a:lstStyle/>
          <a:p>
            <a:pPr algn="r"/>
            <a:fld id="{00000000-1234-1234-1234-123412341234}" type="slidenum">
              <a:rPr lang="cs-CZ"/>
              <a:pPr algn="r"/>
              <a:t>20</a:t>
            </a:fld>
            <a:endParaRPr/>
          </a:p>
        </p:txBody>
      </p:sp>
    </p:spTree>
    <p:extLst>
      <p:ext uri="{BB962C8B-B14F-4D97-AF65-F5344CB8AC3E}">
        <p14:creationId xmlns:p14="http://schemas.microsoft.com/office/powerpoint/2010/main" val="2880772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3173011262_0_30:notes"/>
          <p:cNvSpPr>
            <a:spLocks noGrp="1" noRot="1" noChangeAspect="1"/>
          </p:cNvSpPr>
          <p:nvPr>
            <p:ph type="sldImg" idx="2"/>
          </p:nvPr>
        </p:nvSpPr>
        <p:spPr>
          <a:xfrm>
            <a:off x="1166813" y="1243013"/>
            <a:ext cx="44704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13173011262_0_30:notes"/>
          <p:cNvSpPr txBox="1">
            <a:spLocks noGrp="1"/>
          </p:cNvSpPr>
          <p:nvPr>
            <p:ph type="body" idx="1"/>
          </p:nvPr>
        </p:nvSpPr>
        <p:spPr>
          <a:xfrm>
            <a:off x="680247" y="4782130"/>
            <a:ext cx="5443559" cy="3911923"/>
          </a:xfrm>
          <a:prstGeom prst="rect">
            <a:avLst/>
          </a:prstGeom>
          <a:noFill/>
          <a:ln>
            <a:noFill/>
          </a:ln>
        </p:spPr>
        <p:txBody>
          <a:bodyPr spcFirstLastPara="1" wrap="square" lIns="93184" tIns="46579" rIns="93184" bIns="46579" anchor="t" anchorCtr="0">
            <a:noAutofit/>
          </a:bodyPr>
          <a:lstStyle/>
          <a:p>
            <a:pPr>
              <a:buClr>
                <a:schemeClr val="dk1"/>
              </a:buClr>
              <a:buSzPts val="1200"/>
            </a:pPr>
            <a:endParaRPr/>
          </a:p>
          <a:p>
            <a:pPr>
              <a:buClr>
                <a:schemeClr val="dk1"/>
              </a:buClr>
              <a:buSzPts val="1200"/>
            </a:pPr>
            <a:endParaRPr/>
          </a:p>
        </p:txBody>
      </p:sp>
      <p:sp>
        <p:nvSpPr>
          <p:cNvPr id="334" name="Google Shape;334;g13173011262_0_30:notes"/>
          <p:cNvSpPr txBox="1">
            <a:spLocks noGrp="1"/>
          </p:cNvSpPr>
          <p:nvPr>
            <p:ph type="sldNum" idx="12"/>
          </p:nvPr>
        </p:nvSpPr>
        <p:spPr>
          <a:xfrm>
            <a:off x="3854729" y="9438117"/>
            <a:ext cx="2947698" cy="498206"/>
          </a:xfrm>
          <a:prstGeom prst="rect">
            <a:avLst/>
          </a:prstGeom>
          <a:noFill/>
          <a:ln>
            <a:noFill/>
          </a:ln>
        </p:spPr>
        <p:txBody>
          <a:bodyPr spcFirstLastPara="1" wrap="square" lIns="93184" tIns="46579" rIns="93184" bIns="46579" anchor="b" anchorCtr="0">
            <a:noAutofit/>
          </a:bodyPr>
          <a:lstStyle/>
          <a:p>
            <a:pPr algn="r"/>
            <a:fld id="{00000000-1234-1234-1234-123412341234}" type="slidenum">
              <a:rPr lang="cs-CZ"/>
              <a:pPr algn="r"/>
              <a:t>21</a:t>
            </a:fld>
            <a:endParaRPr/>
          </a:p>
        </p:txBody>
      </p:sp>
    </p:spTree>
    <p:extLst>
      <p:ext uri="{BB962C8B-B14F-4D97-AF65-F5344CB8AC3E}">
        <p14:creationId xmlns:p14="http://schemas.microsoft.com/office/powerpoint/2010/main" val="33101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A</a:t>
            </a:r>
          </a:p>
          <a:p>
            <a:r>
              <a:rPr lang="cs-CZ" b="1" dirty="0" smtClean="0"/>
              <a:t>Aktuálně ant</a:t>
            </a:r>
            <a:r>
              <a:rPr lang="cs-CZ" b="1" baseline="0" dirty="0" smtClean="0"/>
              <a:t>i </a:t>
            </a:r>
            <a:r>
              <a:rPr lang="cs-CZ" b="1" baseline="0" dirty="0" err="1" smtClean="0"/>
              <a:t>covid</a:t>
            </a:r>
            <a:endParaRPr lang="cs-CZ" b="1" baseline="0" dirty="0" smtClean="0"/>
          </a:p>
          <a:p>
            <a:endParaRPr lang="cs-CZ" b="1" dirty="0"/>
          </a:p>
        </p:txBody>
      </p:sp>
      <p:sp>
        <p:nvSpPr>
          <p:cNvPr id="4" name="Zástupný symbol pro číslo snímku 3"/>
          <p:cNvSpPr>
            <a:spLocks noGrp="1"/>
          </p:cNvSpPr>
          <p:nvPr>
            <p:ph type="sldNum" sz="quarter" idx="10"/>
          </p:nvPr>
        </p:nvSpPr>
        <p:spPr/>
        <p:txBody>
          <a:bodyPr/>
          <a:lstStyle/>
          <a:p>
            <a:fld id="{002C0218-BDDB-4FB8-B0CC-B6B0B7899A01}" type="slidenum">
              <a:rPr lang="cs-CZ" smtClean="0"/>
              <a:t>3</a:t>
            </a:fld>
            <a:endParaRPr lang="cs-CZ"/>
          </a:p>
        </p:txBody>
      </p:sp>
    </p:spTree>
    <p:extLst>
      <p:ext uri="{BB962C8B-B14F-4D97-AF65-F5344CB8AC3E}">
        <p14:creationId xmlns:p14="http://schemas.microsoft.com/office/powerpoint/2010/main" val="357746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2C0218-BDDB-4FB8-B0CC-B6B0B7899A01}" type="slidenum">
              <a:rPr lang="cs-CZ" smtClean="0"/>
              <a:t>22</a:t>
            </a:fld>
            <a:endParaRPr lang="cs-CZ"/>
          </a:p>
        </p:txBody>
      </p:sp>
    </p:spTree>
    <p:extLst>
      <p:ext uri="{BB962C8B-B14F-4D97-AF65-F5344CB8AC3E}">
        <p14:creationId xmlns:p14="http://schemas.microsoft.com/office/powerpoint/2010/main" val="2004303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2C0218-BDDB-4FB8-B0CC-B6B0B7899A01}" type="slidenum">
              <a:rPr lang="cs-CZ" smtClean="0"/>
              <a:t>23</a:t>
            </a:fld>
            <a:endParaRPr lang="cs-CZ"/>
          </a:p>
        </p:txBody>
      </p:sp>
    </p:spTree>
    <p:extLst>
      <p:ext uri="{BB962C8B-B14F-4D97-AF65-F5344CB8AC3E}">
        <p14:creationId xmlns:p14="http://schemas.microsoft.com/office/powerpoint/2010/main" val="1914976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a:t>
            </a:r>
            <a:endParaRPr lang="cs-CZ" dirty="0"/>
          </a:p>
        </p:txBody>
      </p:sp>
      <p:sp>
        <p:nvSpPr>
          <p:cNvPr id="4" name="Zástupný symbol pro číslo snímku 3"/>
          <p:cNvSpPr>
            <a:spLocks noGrp="1"/>
          </p:cNvSpPr>
          <p:nvPr>
            <p:ph type="sldNum" sz="quarter" idx="10"/>
          </p:nvPr>
        </p:nvSpPr>
        <p:spPr/>
        <p:txBody>
          <a:bodyPr/>
          <a:lstStyle/>
          <a:p>
            <a:fld id="{002C0218-BDDB-4FB8-B0CC-B6B0B7899A01}" type="slidenum">
              <a:rPr lang="cs-CZ" smtClean="0"/>
              <a:t>24</a:t>
            </a:fld>
            <a:endParaRPr lang="cs-CZ"/>
          </a:p>
        </p:txBody>
      </p:sp>
    </p:spTree>
    <p:extLst>
      <p:ext uri="{BB962C8B-B14F-4D97-AF65-F5344CB8AC3E}">
        <p14:creationId xmlns:p14="http://schemas.microsoft.com/office/powerpoint/2010/main" val="1867327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2C0218-BDDB-4FB8-B0CC-B6B0B7899A01}" type="slidenum">
              <a:rPr lang="cs-CZ" smtClean="0"/>
              <a:t>25</a:t>
            </a:fld>
            <a:endParaRPr lang="cs-CZ"/>
          </a:p>
        </p:txBody>
      </p:sp>
    </p:spTree>
    <p:extLst>
      <p:ext uri="{BB962C8B-B14F-4D97-AF65-F5344CB8AC3E}">
        <p14:creationId xmlns:p14="http://schemas.microsoft.com/office/powerpoint/2010/main" val="1340850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2C0218-BDDB-4FB8-B0CC-B6B0B7899A01}" type="slidenum">
              <a:rPr lang="cs-CZ" smtClean="0"/>
              <a:t>26</a:t>
            </a:fld>
            <a:endParaRPr lang="cs-CZ"/>
          </a:p>
        </p:txBody>
      </p:sp>
    </p:spTree>
    <p:extLst>
      <p:ext uri="{BB962C8B-B14F-4D97-AF65-F5344CB8AC3E}">
        <p14:creationId xmlns:p14="http://schemas.microsoft.com/office/powerpoint/2010/main" val="2527442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2C0218-BDDB-4FB8-B0CC-B6B0B7899A01}" type="slidenum">
              <a:rPr lang="cs-CZ" smtClean="0"/>
              <a:t>27</a:t>
            </a:fld>
            <a:endParaRPr lang="cs-CZ"/>
          </a:p>
        </p:txBody>
      </p:sp>
    </p:spTree>
    <p:extLst>
      <p:ext uri="{BB962C8B-B14F-4D97-AF65-F5344CB8AC3E}">
        <p14:creationId xmlns:p14="http://schemas.microsoft.com/office/powerpoint/2010/main" val="2821358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2C0218-BDDB-4FB8-B0CC-B6B0B7899A01}" type="slidenum">
              <a:rPr lang="cs-CZ" smtClean="0"/>
              <a:t>4</a:t>
            </a:fld>
            <a:endParaRPr lang="cs-CZ"/>
          </a:p>
        </p:txBody>
      </p:sp>
    </p:spTree>
    <p:extLst>
      <p:ext uri="{BB962C8B-B14F-4D97-AF65-F5344CB8AC3E}">
        <p14:creationId xmlns:p14="http://schemas.microsoft.com/office/powerpoint/2010/main" val="3277420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Dala bych to možná na konec s tím, že se můžou zapojit. Co je typické pro oběť?</a:t>
            </a:r>
            <a:r>
              <a:rPr lang="cs-CZ" baseline="0" dirty="0" smtClean="0"/>
              <a:t> Oni můžou něco odpovědět a společně to poskládáme. </a:t>
            </a:r>
            <a:endParaRPr lang="cs-CZ" dirty="0"/>
          </a:p>
        </p:txBody>
      </p:sp>
      <p:sp>
        <p:nvSpPr>
          <p:cNvPr id="4" name="Zástupný symbol pro číslo snímku 3"/>
          <p:cNvSpPr>
            <a:spLocks noGrp="1"/>
          </p:cNvSpPr>
          <p:nvPr>
            <p:ph type="sldNum" sz="quarter" idx="10"/>
          </p:nvPr>
        </p:nvSpPr>
        <p:spPr/>
        <p:txBody>
          <a:bodyPr/>
          <a:lstStyle/>
          <a:p>
            <a:fld id="{002C0218-BDDB-4FB8-B0CC-B6B0B7899A01}" type="slidenum">
              <a:rPr lang="cs-CZ" smtClean="0"/>
              <a:t>5</a:t>
            </a:fld>
            <a:endParaRPr lang="cs-CZ"/>
          </a:p>
        </p:txBody>
      </p:sp>
    </p:spTree>
    <p:extLst>
      <p:ext uri="{BB962C8B-B14F-4D97-AF65-F5344CB8AC3E}">
        <p14:creationId xmlns:p14="http://schemas.microsoft.com/office/powerpoint/2010/main" val="44005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3173011262_0_30:notes"/>
          <p:cNvSpPr>
            <a:spLocks noGrp="1" noRot="1" noChangeAspect="1"/>
          </p:cNvSpPr>
          <p:nvPr>
            <p:ph type="sldImg" idx="2"/>
          </p:nvPr>
        </p:nvSpPr>
        <p:spPr>
          <a:xfrm>
            <a:off x="1166813" y="1243013"/>
            <a:ext cx="44704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13173011262_0_30:notes"/>
          <p:cNvSpPr txBox="1">
            <a:spLocks noGrp="1"/>
          </p:cNvSpPr>
          <p:nvPr>
            <p:ph type="body" idx="1"/>
          </p:nvPr>
        </p:nvSpPr>
        <p:spPr>
          <a:xfrm>
            <a:off x="680247" y="4782130"/>
            <a:ext cx="5443559" cy="3911923"/>
          </a:xfrm>
          <a:prstGeom prst="rect">
            <a:avLst/>
          </a:prstGeom>
          <a:noFill/>
          <a:ln>
            <a:noFill/>
          </a:ln>
        </p:spPr>
        <p:txBody>
          <a:bodyPr spcFirstLastPara="1" wrap="square" lIns="93184" tIns="46579" rIns="93184" bIns="46579" anchor="t" anchorCtr="0">
            <a:noAutofit/>
          </a:bodyPr>
          <a:lstStyle/>
          <a:p>
            <a:pPr>
              <a:buClr>
                <a:schemeClr val="dk1"/>
              </a:buClr>
              <a:buSzPts val="1200"/>
            </a:pPr>
            <a:endParaRPr/>
          </a:p>
          <a:p>
            <a:pPr>
              <a:buClr>
                <a:schemeClr val="dk1"/>
              </a:buClr>
              <a:buSzPts val="1200"/>
            </a:pPr>
            <a:endParaRPr/>
          </a:p>
        </p:txBody>
      </p:sp>
      <p:sp>
        <p:nvSpPr>
          <p:cNvPr id="334" name="Google Shape;334;g13173011262_0_30:notes"/>
          <p:cNvSpPr txBox="1">
            <a:spLocks noGrp="1"/>
          </p:cNvSpPr>
          <p:nvPr>
            <p:ph type="sldNum" idx="12"/>
          </p:nvPr>
        </p:nvSpPr>
        <p:spPr>
          <a:xfrm>
            <a:off x="3854729" y="9438117"/>
            <a:ext cx="2947698" cy="498206"/>
          </a:xfrm>
          <a:prstGeom prst="rect">
            <a:avLst/>
          </a:prstGeom>
          <a:noFill/>
          <a:ln>
            <a:noFill/>
          </a:ln>
        </p:spPr>
        <p:txBody>
          <a:bodyPr spcFirstLastPara="1" wrap="square" lIns="93184" tIns="46579" rIns="93184" bIns="46579" anchor="b" anchorCtr="0">
            <a:noAutofit/>
          </a:bodyPr>
          <a:lstStyle/>
          <a:p>
            <a:pPr algn="r"/>
            <a:fld id="{00000000-1234-1234-1234-123412341234}" type="slidenum">
              <a:rPr lang="cs-CZ"/>
              <a:pPr algn="r"/>
              <a:t>7</a:t>
            </a:fld>
            <a:endParaRPr/>
          </a:p>
        </p:txBody>
      </p:sp>
    </p:spTree>
    <p:extLst>
      <p:ext uri="{BB962C8B-B14F-4D97-AF65-F5344CB8AC3E}">
        <p14:creationId xmlns:p14="http://schemas.microsoft.com/office/powerpoint/2010/main" val="3768949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3173011262_0_30:notes"/>
          <p:cNvSpPr>
            <a:spLocks noGrp="1" noRot="1" noChangeAspect="1"/>
          </p:cNvSpPr>
          <p:nvPr>
            <p:ph type="sldImg" idx="2"/>
          </p:nvPr>
        </p:nvSpPr>
        <p:spPr>
          <a:xfrm>
            <a:off x="1166813" y="1243013"/>
            <a:ext cx="44704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13173011262_0_30:notes"/>
          <p:cNvSpPr txBox="1">
            <a:spLocks noGrp="1"/>
          </p:cNvSpPr>
          <p:nvPr>
            <p:ph type="body" idx="1"/>
          </p:nvPr>
        </p:nvSpPr>
        <p:spPr>
          <a:xfrm>
            <a:off x="680247" y="4782130"/>
            <a:ext cx="5443559" cy="3911923"/>
          </a:xfrm>
          <a:prstGeom prst="rect">
            <a:avLst/>
          </a:prstGeom>
          <a:noFill/>
          <a:ln>
            <a:noFill/>
          </a:ln>
        </p:spPr>
        <p:txBody>
          <a:bodyPr spcFirstLastPara="1" wrap="square" lIns="93184" tIns="46579" rIns="93184" bIns="46579" anchor="t" anchorCtr="0">
            <a:noAutofit/>
          </a:bodyPr>
          <a:lstStyle/>
          <a:p>
            <a:pPr>
              <a:buClr>
                <a:schemeClr val="dk1"/>
              </a:buClr>
              <a:buSzPts val="1200"/>
            </a:pPr>
            <a:endParaRPr/>
          </a:p>
          <a:p>
            <a:pPr>
              <a:buClr>
                <a:schemeClr val="dk1"/>
              </a:buClr>
              <a:buSzPts val="1200"/>
            </a:pPr>
            <a:endParaRPr/>
          </a:p>
        </p:txBody>
      </p:sp>
      <p:sp>
        <p:nvSpPr>
          <p:cNvPr id="334" name="Google Shape;334;g13173011262_0_30:notes"/>
          <p:cNvSpPr txBox="1">
            <a:spLocks noGrp="1"/>
          </p:cNvSpPr>
          <p:nvPr>
            <p:ph type="sldNum" idx="12"/>
          </p:nvPr>
        </p:nvSpPr>
        <p:spPr>
          <a:xfrm>
            <a:off x="3854729" y="9438117"/>
            <a:ext cx="2947698" cy="498206"/>
          </a:xfrm>
          <a:prstGeom prst="rect">
            <a:avLst/>
          </a:prstGeom>
          <a:noFill/>
          <a:ln>
            <a:noFill/>
          </a:ln>
        </p:spPr>
        <p:txBody>
          <a:bodyPr spcFirstLastPara="1" wrap="square" lIns="93184" tIns="46579" rIns="93184" bIns="46579" anchor="b" anchorCtr="0">
            <a:noAutofit/>
          </a:bodyPr>
          <a:lstStyle/>
          <a:p>
            <a:pPr algn="r"/>
            <a:fld id="{00000000-1234-1234-1234-123412341234}" type="slidenum">
              <a:rPr lang="cs-CZ"/>
              <a:pPr algn="r"/>
              <a:t>8</a:t>
            </a:fld>
            <a:endParaRPr/>
          </a:p>
        </p:txBody>
      </p:sp>
    </p:spTree>
    <p:extLst>
      <p:ext uri="{BB962C8B-B14F-4D97-AF65-F5344CB8AC3E}">
        <p14:creationId xmlns:p14="http://schemas.microsoft.com/office/powerpoint/2010/main" val="1560819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3173011262_0_30:notes"/>
          <p:cNvSpPr>
            <a:spLocks noGrp="1" noRot="1" noChangeAspect="1"/>
          </p:cNvSpPr>
          <p:nvPr>
            <p:ph type="sldImg" idx="2"/>
          </p:nvPr>
        </p:nvSpPr>
        <p:spPr>
          <a:xfrm>
            <a:off x="1166813" y="1243013"/>
            <a:ext cx="44704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13173011262_0_30:notes"/>
          <p:cNvSpPr txBox="1">
            <a:spLocks noGrp="1"/>
          </p:cNvSpPr>
          <p:nvPr>
            <p:ph type="body" idx="1"/>
          </p:nvPr>
        </p:nvSpPr>
        <p:spPr>
          <a:xfrm>
            <a:off x="680247" y="4782130"/>
            <a:ext cx="5443559" cy="3911923"/>
          </a:xfrm>
          <a:prstGeom prst="rect">
            <a:avLst/>
          </a:prstGeom>
          <a:noFill/>
          <a:ln>
            <a:noFill/>
          </a:ln>
        </p:spPr>
        <p:txBody>
          <a:bodyPr spcFirstLastPara="1" wrap="square" lIns="93184" tIns="46579" rIns="93184" bIns="46579" anchor="t" anchorCtr="0">
            <a:noAutofit/>
          </a:bodyPr>
          <a:lstStyle/>
          <a:p>
            <a:pPr>
              <a:buClr>
                <a:schemeClr val="dk1"/>
              </a:buClr>
              <a:buSzPts val="1200"/>
            </a:pPr>
            <a:endParaRPr/>
          </a:p>
          <a:p>
            <a:pPr>
              <a:buClr>
                <a:schemeClr val="dk1"/>
              </a:buClr>
              <a:buSzPts val="1200"/>
            </a:pPr>
            <a:endParaRPr/>
          </a:p>
        </p:txBody>
      </p:sp>
      <p:sp>
        <p:nvSpPr>
          <p:cNvPr id="334" name="Google Shape;334;g13173011262_0_30:notes"/>
          <p:cNvSpPr txBox="1">
            <a:spLocks noGrp="1"/>
          </p:cNvSpPr>
          <p:nvPr>
            <p:ph type="sldNum" idx="12"/>
          </p:nvPr>
        </p:nvSpPr>
        <p:spPr>
          <a:xfrm>
            <a:off x="3854729" y="9438117"/>
            <a:ext cx="2947698" cy="498206"/>
          </a:xfrm>
          <a:prstGeom prst="rect">
            <a:avLst/>
          </a:prstGeom>
          <a:noFill/>
          <a:ln>
            <a:noFill/>
          </a:ln>
        </p:spPr>
        <p:txBody>
          <a:bodyPr spcFirstLastPara="1" wrap="square" lIns="93184" tIns="46579" rIns="93184" bIns="46579" anchor="b" anchorCtr="0">
            <a:noAutofit/>
          </a:bodyPr>
          <a:lstStyle/>
          <a:p>
            <a:pPr algn="r"/>
            <a:fld id="{00000000-1234-1234-1234-123412341234}" type="slidenum">
              <a:rPr lang="cs-CZ"/>
              <a:pPr algn="r"/>
              <a:t>9</a:t>
            </a:fld>
            <a:endParaRPr/>
          </a:p>
        </p:txBody>
      </p:sp>
    </p:spTree>
    <p:extLst>
      <p:ext uri="{BB962C8B-B14F-4D97-AF65-F5344CB8AC3E}">
        <p14:creationId xmlns:p14="http://schemas.microsoft.com/office/powerpoint/2010/main" val="260930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3173011262_0_30:notes"/>
          <p:cNvSpPr>
            <a:spLocks noGrp="1" noRot="1" noChangeAspect="1"/>
          </p:cNvSpPr>
          <p:nvPr>
            <p:ph type="sldImg" idx="2"/>
          </p:nvPr>
        </p:nvSpPr>
        <p:spPr>
          <a:xfrm>
            <a:off x="1166813" y="1243013"/>
            <a:ext cx="44704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13173011262_0_30:notes"/>
          <p:cNvSpPr txBox="1">
            <a:spLocks noGrp="1"/>
          </p:cNvSpPr>
          <p:nvPr>
            <p:ph type="body" idx="1"/>
          </p:nvPr>
        </p:nvSpPr>
        <p:spPr>
          <a:xfrm>
            <a:off x="680247" y="4782130"/>
            <a:ext cx="5443559" cy="3911923"/>
          </a:xfrm>
          <a:prstGeom prst="rect">
            <a:avLst/>
          </a:prstGeom>
          <a:noFill/>
          <a:ln>
            <a:noFill/>
          </a:ln>
        </p:spPr>
        <p:txBody>
          <a:bodyPr spcFirstLastPara="1" wrap="square" lIns="93184" tIns="46579" rIns="93184" bIns="46579" anchor="t" anchorCtr="0">
            <a:noAutofit/>
          </a:bodyPr>
          <a:lstStyle/>
          <a:p>
            <a:pPr>
              <a:buClr>
                <a:schemeClr val="dk1"/>
              </a:buClr>
              <a:buSzPts val="1200"/>
            </a:pPr>
            <a:endParaRPr/>
          </a:p>
          <a:p>
            <a:pPr>
              <a:buClr>
                <a:schemeClr val="dk1"/>
              </a:buClr>
              <a:buSzPts val="1200"/>
            </a:pPr>
            <a:endParaRPr/>
          </a:p>
        </p:txBody>
      </p:sp>
      <p:sp>
        <p:nvSpPr>
          <p:cNvPr id="334" name="Google Shape;334;g13173011262_0_30:notes"/>
          <p:cNvSpPr txBox="1">
            <a:spLocks noGrp="1"/>
          </p:cNvSpPr>
          <p:nvPr>
            <p:ph type="sldNum" idx="12"/>
          </p:nvPr>
        </p:nvSpPr>
        <p:spPr>
          <a:xfrm>
            <a:off x="3854729" y="9438117"/>
            <a:ext cx="2947698" cy="498206"/>
          </a:xfrm>
          <a:prstGeom prst="rect">
            <a:avLst/>
          </a:prstGeom>
          <a:noFill/>
          <a:ln>
            <a:noFill/>
          </a:ln>
        </p:spPr>
        <p:txBody>
          <a:bodyPr spcFirstLastPara="1" wrap="square" lIns="93184" tIns="46579" rIns="93184" bIns="46579" anchor="b" anchorCtr="0">
            <a:noAutofit/>
          </a:bodyPr>
          <a:lstStyle/>
          <a:p>
            <a:pPr algn="r"/>
            <a:fld id="{00000000-1234-1234-1234-123412341234}" type="slidenum">
              <a:rPr lang="cs-CZ"/>
              <a:pPr algn="r"/>
              <a:t>10</a:t>
            </a:fld>
            <a:endParaRPr/>
          </a:p>
        </p:txBody>
      </p:sp>
    </p:spTree>
    <p:extLst>
      <p:ext uri="{BB962C8B-B14F-4D97-AF65-F5344CB8AC3E}">
        <p14:creationId xmlns:p14="http://schemas.microsoft.com/office/powerpoint/2010/main" val="397623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3173011262_0_30:notes"/>
          <p:cNvSpPr>
            <a:spLocks noGrp="1" noRot="1" noChangeAspect="1"/>
          </p:cNvSpPr>
          <p:nvPr>
            <p:ph type="sldImg" idx="2"/>
          </p:nvPr>
        </p:nvSpPr>
        <p:spPr>
          <a:xfrm>
            <a:off x="1166813" y="1243013"/>
            <a:ext cx="447040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13173011262_0_30:notes"/>
          <p:cNvSpPr txBox="1">
            <a:spLocks noGrp="1"/>
          </p:cNvSpPr>
          <p:nvPr>
            <p:ph type="body" idx="1"/>
          </p:nvPr>
        </p:nvSpPr>
        <p:spPr>
          <a:xfrm>
            <a:off x="680247" y="4782130"/>
            <a:ext cx="5443559" cy="3911923"/>
          </a:xfrm>
          <a:prstGeom prst="rect">
            <a:avLst/>
          </a:prstGeom>
          <a:noFill/>
          <a:ln>
            <a:noFill/>
          </a:ln>
        </p:spPr>
        <p:txBody>
          <a:bodyPr spcFirstLastPara="1" wrap="square" lIns="93184" tIns="46579" rIns="93184" bIns="46579" anchor="t" anchorCtr="0">
            <a:noAutofit/>
          </a:bodyPr>
          <a:lstStyle/>
          <a:p>
            <a:pPr>
              <a:buClr>
                <a:schemeClr val="dk1"/>
              </a:buClr>
              <a:buSzPts val="1200"/>
            </a:pPr>
            <a:endParaRPr/>
          </a:p>
          <a:p>
            <a:pPr>
              <a:buClr>
                <a:schemeClr val="dk1"/>
              </a:buClr>
              <a:buSzPts val="1200"/>
            </a:pPr>
            <a:endParaRPr/>
          </a:p>
        </p:txBody>
      </p:sp>
      <p:sp>
        <p:nvSpPr>
          <p:cNvPr id="334" name="Google Shape;334;g13173011262_0_30:notes"/>
          <p:cNvSpPr txBox="1">
            <a:spLocks noGrp="1"/>
          </p:cNvSpPr>
          <p:nvPr>
            <p:ph type="sldNum" idx="12"/>
          </p:nvPr>
        </p:nvSpPr>
        <p:spPr>
          <a:xfrm>
            <a:off x="3854729" y="9438117"/>
            <a:ext cx="2947698" cy="498206"/>
          </a:xfrm>
          <a:prstGeom prst="rect">
            <a:avLst/>
          </a:prstGeom>
          <a:noFill/>
          <a:ln>
            <a:noFill/>
          </a:ln>
        </p:spPr>
        <p:txBody>
          <a:bodyPr spcFirstLastPara="1" wrap="square" lIns="93184" tIns="46579" rIns="93184" bIns="46579" anchor="b" anchorCtr="0">
            <a:noAutofit/>
          </a:bodyPr>
          <a:lstStyle/>
          <a:p>
            <a:pPr algn="r"/>
            <a:fld id="{00000000-1234-1234-1234-123412341234}" type="slidenum">
              <a:rPr lang="cs-CZ"/>
              <a:pPr algn="r"/>
              <a:t>11</a:t>
            </a:fld>
            <a:endParaRPr/>
          </a:p>
        </p:txBody>
      </p:sp>
    </p:spTree>
    <p:extLst>
      <p:ext uri="{BB962C8B-B14F-4D97-AF65-F5344CB8AC3E}">
        <p14:creationId xmlns:p14="http://schemas.microsoft.com/office/powerpoint/2010/main" val="3206629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0A98AF03-7270-45C2-A683-C5E353EF01A5}" type="datetime4">
              <a:rPr lang="en-US" smtClean="0"/>
              <a:pPr/>
              <a:t>June 21,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pic>
        <p:nvPicPr>
          <p:cNvPr id="7" name="Obrázek 2">
            <a:extLst>
              <a:ext uri="{FF2B5EF4-FFF2-40B4-BE49-F238E27FC236}">
                <a16:creationId xmlns:a16="http://schemas.microsoft.com/office/drawing/2014/main" id="{F8AF90A1-3A41-494F-9B9A-F291547EF60C}"/>
              </a:ext>
            </a:extLst>
          </p:cNvPr>
          <p:cNvPicPr/>
          <p:nvPr userDrawn="1"/>
        </p:nvPicPr>
        <p:blipFill>
          <a:blip r:embed="rId2"/>
          <a:stretch>
            <a:fillRect/>
          </a:stretch>
        </p:blipFill>
        <p:spPr>
          <a:xfrm>
            <a:off x="487317" y="337127"/>
            <a:ext cx="3715798" cy="2359402"/>
          </a:xfrm>
          <a:prstGeom prst="rect">
            <a:avLst/>
          </a:prstGeom>
          <a:ln>
            <a:noFill/>
          </a:ln>
        </p:spPr>
      </p:pic>
    </p:spTree>
    <p:extLst>
      <p:ext uri="{BB962C8B-B14F-4D97-AF65-F5344CB8AC3E}">
        <p14:creationId xmlns:p14="http://schemas.microsoft.com/office/powerpoint/2010/main" val="9629990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2FB5AFD-D735-4504-A039-ADEBB6448D55}" type="datetime4">
              <a:rPr lang="en-US" smtClean="0"/>
              <a:pPr/>
              <a:t>June 21,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pic>
        <p:nvPicPr>
          <p:cNvPr id="7" name="Obrázek 2">
            <a:extLst>
              <a:ext uri="{FF2B5EF4-FFF2-40B4-BE49-F238E27FC236}">
                <a16:creationId xmlns:a16="http://schemas.microsoft.com/office/drawing/2014/main" id="{759832F1-C2C8-474E-8CCE-9064D93A23A4}"/>
              </a:ext>
            </a:extLst>
          </p:cNvPr>
          <p:cNvPicPr/>
          <p:nvPr userDrawn="1"/>
        </p:nvPicPr>
        <p:blipFill>
          <a:blip r:embed="rId2"/>
          <a:stretch>
            <a:fillRect/>
          </a:stretch>
        </p:blipFill>
        <p:spPr>
          <a:xfrm>
            <a:off x="6082732" y="3373"/>
            <a:ext cx="889059" cy="572973"/>
          </a:xfrm>
          <a:prstGeom prst="rect">
            <a:avLst/>
          </a:prstGeom>
          <a:ln>
            <a:noFill/>
          </a:ln>
        </p:spPr>
      </p:pic>
    </p:spTree>
    <p:extLst>
      <p:ext uri="{BB962C8B-B14F-4D97-AF65-F5344CB8AC3E}">
        <p14:creationId xmlns:p14="http://schemas.microsoft.com/office/powerpoint/2010/main" val="8105391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B5C8118-FB93-4E87-B380-0175F2FE2167}" type="datetime4">
              <a:rPr lang="en-US" smtClean="0"/>
              <a:pPr/>
              <a:t>June 21,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pic>
        <p:nvPicPr>
          <p:cNvPr id="7" name="Obrázek 2">
            <a:extLst>
              <a:ext uri="{FF2B5EF4-FFF2-40B4-BE49-F238E27FC236}">
                <a16:creationId xmlns:a16="http://schemas.microsoft.com/office/drawing/2014/main" id="{46338116-6486-4C05-9803-945944C0A7B9}"/>
              </a:ext>
            </a:extLst>
          </p:cNvPr>
          <p:cNvPicPr/>
          <p:nvPr userDrawn="1"/>
        </p:nvPicPr>
        <p:blipFill>
          <a:blip r:embed="rId2"/>
          <a:stretch>
            <a:fillRect/>
          </a:stretch>
        </p:blipFill>
        <p:spPr>
          <a:xfrm>
            <a:off x="6082732" y="3373"/>
            <a:ext cx="889059" cy="572973"/>
          </a:xfrm>
          <a:prstGeom prst="rect">
            <a:avLst/>
          </a:prstGeom>
          <a:ln>
            <a:noFill/>
          </a:ln>
        </p:spPr>
      </p:pic>
    </p:spTree>
    <p:extLst>
      <p:ext uri="{BB962C8B-B14F-4D97-AF65-F5344CB8AC3E}">
        <p14:creationId xmlns:p14="http://schemas.microsoft.com/office/powerpoint/2010/main" val="1727008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a:solidFill>
            <a:srgbClr val="FFFFFF"/>
          </a:solidFill>
        </p:grpSpPr>
        <p:grpSp>
          <p:nvGrpSpPr>
            <p:cNvPr id="44" name="Group 44"/>
            <p:cNvGrpSpPr/>
            <p:nvPr/>
          </p:nvGrpSpPr>
          <p:grpSpPr>
            <a:xfrm>
              <a:off x="0" y="0"/>
              <a:ext cx="9144000" cy="6858000"/>
              <a:chOff x="0" y="0"/>
              <a:chExt cx="9144000" cy="6858000"/>
            </a:xfrm>
            <a:grpFill/>
          </p:grpSpPr>
          <p:grpSp>
            <p:nvGrpSpPr>
              <p:cNvPr id="70" name="Group 4"/>
              <p:cNvGrpSpPr/>
              <p:nvPr/>
            </p:nvGrpSpPr>
            <p:grpSpPr>
              <a:xfrm>
                <a:off x="0" y="0"/>
                <a:ext cx="2514600" cy="6858000"/>
                <a:chOff x="0" y="0"/>
                <a:chExt cx="2514600" cy="6858000"/>
              </a:xfrm>
              <a:grpFill/>
            </p:grpSpPr>
            <p:sp>
              <p:nvSpPr>
                <p:cNvPr id="115" name="Rectangle 114"/>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a:grpFill/>
            </p:grpSpPr>
            <p:sp>
              <p:nvSpPr>
                <p:cNvPr id="85" name="Rectangle 84"/>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a:grpFill/>
            </p:grpSpPr>
            <p:sp>
              <p:nvSpPr>
                <p:cNvPr id="78" name="Rectangle 77"/>
                <p:cNvSpPr/>
                <p:nvPr/>
              </p:nvSpPr>
              <p:spPr>
                <a:xfrm>
                  <a:off x="914400" y="0"/>
                  <a:ext cx="1600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grpFill/>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grp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grp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2" name="Obrázek 2"/>
          <p:cNvPicPr/>
          <p:nvPr userDrawn="1"/>
        </p:nvPicPr>
        <p:blipFill>
          <a:blip r:embed="rId2"/>
          <a:stretch>
            <a:fillRect/>
          </a:stretch>
        </p:blipFill>
        <p:spPr>
          <a:xfrm>
            <a:off x="284942" y="518349"/>
            <a:ext cx="8629616" cy="5198863"/>
          </a:xfrm>
          <a:prstGeom prst="rect">
            <a:avLst/>
          </a:prstGeom>
          <a:ln>
            <a:noFill/>
          </a:ln>
        </p:spPr>
      </p:pic>
    </p:spTree>
    <p:extLst>
      <p:ext uri="{BB962C8B-B14F-4D97-AF65-F5344CB8AC3E}">
        <p14:creationId xmlns:p14="http://schemas.microsoft.com/office/powerpoint/2010/main" val="10032723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6C01193-8287-4834-A286-6B880643E934}" type="datetime4">
              <a:rPr lang="en-US" smtClean="0"/>
              <a:pPr/>
              <a:t>June 21, 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23420404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16C01193-8287-4834-A286-6B880643E934}" type="datetime4">
              <a:rPr lang="en-US" smtClean="0"/>
              <a:pPr/>
              <a:t>June 21, 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4933751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16C01193-8287-4834-A286-6B880643E934}" type="datetime4">
              <a:rPr lang="en-US" smtClean="0"/>
              <a:pPr/>
              <a:t>June 21, 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3693386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29842" y="2505075"/>
            <a:ext cx="3868340"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4629150" y="2505075"/>
            <a:ext cx="3887391"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June 21,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pic>
        <p:nvPicPr>
          <p:cNvPr id="10" name="Obrázek 2">
            <a:extLst>
              <a:ext uri="{FF2B5EF4-FFF2-40B4-BE49-F238E27FC236}">
                <a16:creationId xmlns:a16="http://schemas.microsoft.com/office/drawing/2014/main" id="{DB13E450-36B0-4202-99C4-6F9D790393A3}"/>
              </a:ext>
            </a:extLst>
          </p:cNvPr>
          <p:cNvPicPr/>
          <p:nvPr userDrawn="1"/>
        </p:nvPicPr>
        <p:blipFill>
          <a:blip r:embed="rId2"/>
          <a:stretch>
            <a:fillRect/>
          </a:stretch>
        </p:blipFill>
        <p:spPr>
          <a:xfrm>
            <a:off x="6082732" y="3373"/>
            <a:ext cx="889059" cy="572973"/>
          </a:xfrm>
          <a:prstGeom prst="rect">
            <a:avLst/>
          </a:prstGeom>
          <a:ln>
            <a:noFill/>
          </a:ln>
        </p:spPr>
      </p:pic>
    </p:spTree>
    <p:extLst>
      <p:ext uri="{BB962C8B-B14F-4D97-AF65-F5344CB8AC3E}">
        <p14:creationId xmlns:p14="http://schemas.microsoft.com/office/powerpoint/2010/main" val="15889828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16C01193-8287-4834-A286-6B880643E934}" type="datetime4">
              <a:rPr lang="en-US" smtClean="0"/>
              <a:pPr/>
              <a:t>June 21, 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31953862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June 21,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pic>
        <p:nvPicPr>
          <p:cNvPr id="5" name="Obrázek 2">
            <a:extLst>
              <a:ext uri="{FF2B5EF4-FFF2-40B4-BE49-F238E27FC236}">
                <a16:creationId xmlns:a16="http://schemas.microsoft.com/office/drawing/2014/main" id="{EB51564F-C024-4773-B8F6-B5757335FF05}"/>
              </a:ext>
            </a:extLst>
          </p:cNvPr>
          <p:cNvPicPr/>
          <p:nvPr userDrawn="1"/>
        </p:nvPicPr>
        <p:blipFill>
          <a:blip r:embed="rId2"/>
          <a:stretch>
            <a:fillRect/>
          </a:stretch>
        </p:blipFill>
        <p:spPr>
          <a:xfrm>
            <a:off x="6082732" y="3373"/>
            <a:ext cx="889059" cy="572973"/>
          </a:xfrm>
          <a:prstGeom prst="rect">
            <a:avLst/>
          </a:prstGeom>
          <a:ln>
            <a:noFill/>
          </a:ln>
        </p:spPr>
      </p:pic>
    </p:spTree>
    <p:extLst>
      <p:ext uri="{BB962C8B-B14F-4D97-AF65-F5344CB8AC3E}">
        <p14:creationId xmlns:p14="http://schemas.microsoft.com/office/powerpoint/2010/main" val="35224474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FC49BF1-FCD3-4395-8FF6-0047AF66228E}" type="datetime4">
              <a:rPr lang="en-US" smtClean="0"/>
              <a:pPr/>
              <a:t>June 21, 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pic>
        <p:nvPicPr>
          <p:cNvPr id="8" name="Obrázek 2">
            <a:extLst>
              <a:ext uri="{FF2B5EF4-FFF2-40B4-BE49-F238E27FC236}">
                <a16:creationId xmlns:a16="http://schemas.microsoft.com/office/drawing/2014/main" id="{7CEB8322-0DC1-4211-8DBD-C49273A7A3C4}"/>
              </a:ext>
            </a:extLst>
          </p:cNvPr>
          <p:cNvPicPr/>
          <p:nvPr userDrawn="1"/>
        </p:nvPicPr>
        <p:blipFill>
          <a:blip r:embed="rId2"/>
          <a:stretch>
            <a:fillRect/>
          </a:stretch>
        </p:blipFill>
        <p:spPr>
          <a:xfrm>
            <a:off x="6082732" y="3373"/>
            <a:ext cx="889059" cy="572973"/>
          </a:xfrm>
          <a:prstGeom prst="rect">
            <a:avLst/>
          </a:prstGeom>
          <a:ln>
            <a:noFill/>
          </a:ln>
        </p:spPr>
      </p:pic>
    </p:spTree>
    <p:extLst>
      <p:ext uri="{BB962C8B-B14F-4D97-AF65-F5344CB8AC3E}">
        <p14:creationId xmlns:p14="http://schemas.microsoft.com/office/powerpoint/2010/main" val="35786209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CA861222-2C8B-4501-BE87-6797EC025925}" type="datetime4">
              <a:rPr lang="en-US" smtClean="0"/>
              <a:pPr/>
              <a:t>June 21, 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pic>
        <p:nvPicPr>
          <p:cNvPr id="8" name="Obrázek 2">
            <a:extLst>
              <a:ext uri="{FF2B5EF4-FFF2-40B4-BE49-F238E27FC236}">
                <a16:creationId xmlns:a16="http://schemas.microsoft.com/office/drawing/2014/main" id="{C618D108-28D9-46DF-8DC9-5156BE2BE943}"/>
              </a:ext>
            </a:extLst>
          </p:cNvPr>
          <p:cNvPicPr/>
          <p:nvPr userDrawn="1"/>
        </p:nvPicPr>
        <p:blipFill>
          <a:blip r:embed="rId2"/>
          <a:stretch>
            <a:fillRect/>
          </a:stretch>
        </p:blipFill>
        <p:spPr>
          <a:xfrm>
            <a:off x="6082732" y="3373"/>
            <a:ext cx="889059" cy="572973"/>
          </a:xfrm>
          <a:prstGeom prst="rect">
            <a:avLst/>
          </a:prstGeom>
          <a:ln>
            <a:noFill/>
          </a:ln>
        </p:spPr>
      </p:pic>
    </p:spTree>
    <p:extLst>
      <p:ext uri="{BB962C8B-B14F-4D97-AF65-F5344CB8AC3E}">
        <p14:creationId xmlns:p14="http://schemas.microsoft.com/office/powerpoint/2010/main" val="6112879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01193-8287-4834-A286-6B880643E934}" type="datetime4">
              <a:rPr lang="en-US" smtClean="0"/>
              <a:pPr/>
              <a:t>June 21, 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7D5FE-740C-46F5-801A-FA5477D9711F}" type="slidenum">
              <a:rPr lang="en-US" smtClean="0"/>
              <a:pPr/>
              <a:t>‹#›</a:t>
            </a:fld>
            <a:endParaRPr lang="en-US"/>
          </a:p>
        </p:txBody>
      </p:sp>
    </p:spTree>
    <p:extLst>
      <p:ext uri="{BB962C8B-B14F-4D97-AF65-F5344CB8AC3E}">
        <p14:creationId xmlns:p14="http://schemas.microsoft.com/office/powerpoint/2010/main" val="145156127"/>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04" r:id="rId1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4.png"/><Relationship Id="rId7"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5.png"/><Relationship Id="rId7" Type="http://schemas.openxmlformats.org/officeDocument/2006/relationships/hyperlink" Target="mailto:poradna.brno@in-ius.cz"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poradna@in-ius.cz" TargetMode="External"/><Relationship Id="rId5" Type="http://schemas.openxmlformats.org/officeDocument/2006/relationships/hyperlink" Target="http://www.matesvaprava.cz/" TargetMode="External"/><Relationship Id="rId4" Type="http://schemas.openxmlformats.org/officeDocument/2006/relationships/hyperlink" Target="http://www.in-ius.cz/"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jpe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84026" y="2524087"/>
            <a:ext cx="4578895" cy="2031055"/>
          </a:xfrm>
        </p:spPr>
        <p:txBody>
          <a:bodyPr>
            <a:normAutofit/>
          </a:bodyPr>
          <a:lstStyle/>
          <a:p>
            <a:r>
              <a:rPr lang="cs-CZ" sz="4400" dirty="0" smtClean="0">
                <a:solidFill>
                  <a:srgbClr val="FFFFFF"/>
                </a:solidFill>
                <a:latin typeface="Palatino Linotype" panose="02040502050505030304" pitchFamily="18" charset="0"/>
              </a:rPr>
              <a:t> </a:t>
            </a:r>
            <a:endParaRPr lang="en-US" sz="4400" dirty="0">
              <a:solidFill>
                <a:srgbClr val="FFFFFF"/>
              </a:solidFill>
              <a:latin typeface="Palatino Linotype" panose="02040502050505030304" pitchFamily="18" charset="0"/>
            </a:endParaRPr>
          </a:p>
        </p:txBody>
      </p:sp>
      <p:sp>
        <p:nvSpPr>
          <p:cNvPr id="5" name="TextovéPole 4">
            <a:extLst>
              <a:ext uri="{FF2B5EF4-FFF2-40B4-BE49-F238E27FC236}">
                <a16:creationId xmlns:a16="http://schemas.microsoft.com/office/drawing/2014/main" id="{50827822-0358-D640-A943-9C0BF1A4E07F}"/>
              </a:ext>
            </a:extLst>
          </p:cNvPr>
          <p:cNvSpPr txBox="1"/>
          <p:nvPr/>
        </p:nvSpPr>
        <p:spPr>
          <a:xfrm>
            <a:off x="3411078" y="3962088"/>
            <a:ext cx="4584057" cy="1186108"/>
          </a:xfrm>
          <a:prstGeom prst="rect">
            <a:avLst/>
          </a:prstGeom>
        </p:spPr>
        <p:txBody>
          <a:bodyPr rtlCol="0">
            <a:normAutofit/>
          </a:bodyPr>
          <a:lstStyle/>
          <a:p>
            <a:pPr>
              <a:spcAft>
                <a:spcPts val="600"/>
              </a:spcAft>
            </a:pPr>
            <a:endParaRPr lang="cs-CZ" dirty="0">
              <a:solidFill>
                <a:srgbClr val="FFFFFF">
                  <a:alpha val="70000"/>
                </a:srgbClr>
              </a:solidFill>
            </a:endParaRPr>
          </a:p>
        </p:txBody>
      </p:sp>
      <p:pic>
        <p:nvPicPr>
          <p:cNvPr id="6" name="Obrázek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54570" y="1285975"/>
            <a:ext cx="1834860" cy="1093773"/>
          </a:xfrm>
          <a:prstGeom prst="rect">
            <a:avLst/>
          </a:prstGeom>
          <a:noFill/>
        </p:spPr>
      </p:pic>
      <p:graphicFrame>
        <p:nvGraphicFramePr>
          <p:cNvPr id="8" name="Tabulka 7"/>
          <p:cNvGraphicFramePr>
            <a:graphicFrameLocks noGrp="1"/>
          </p:cNvGraphicFramePr>
          <p:nvPr>
            <p:extLst>
              <p:ext uri="{D42A27DB-BD31-4B8C-83A1-F6EECF244321}">
                <p14:modId xmlns:p14="http://schemas.microsoft.com/office/powerpoint/2010/main" val="2031621774"/>
              </p:ext>
            </p:extLst>
          </p:nvPr>
        </p:nvGraphicFramePr>
        <p:xfrm>
          <a:off x="2395541" y="3208786"/>
          <a:ext cx="4467380" cy="1981200"/>
        </p:xfrm>
        <a:graphic>
          <a:graphicData uri="http://schemas.openxmlformats.org/drawingml/2006/table">
            <a:tbl>
              <a:tblPr firstRow="1" bandRow="1">
                <a:tableStyleId>{5C22544A-7EE6-4342-B048-85BDC9FD1C3A}</a:tableStyleId>
              </a:tblPr>
              <a:tblGrid>
                <a:gridCol w="4467380">
                  <a:extLst>
                    <a:ext uri="{9D8B030D-6E8A-4147-A177-3AD203B41FA5}">
                      <a16:colId xmlns:a16="http://schemas.microsoft.com/office/drawing/2014/main" val="1726143440"/>
                    </a:ext>
                  </a:extLst>
                </a:gridCol>
              </a:tblGrid>
              <a:tr h="1720283">
                <a:tc>
                  <a:txBody>
                    <a:bodyPr/>
                    <a:lstStyle/>
                    <a:p>
                      <a:pPr algn="ctr"/>
                      <a:r>
                        <a:rPr lang="cs-CZ" sz="4000" dirty="0" smtClean="0">
                          <a:solidFill>
                            <a:schemeClr val="bg1"/>
                          </a:solidFill>
                          <a:latin typeface="Palatino Linotype" panose="02040502050505030304" pitchFamily="18" charset="0"/>
                        </a:rPr>
                        <a:t>Předsudečné</a:t>
                      </a:r>
                    </a:p>
                    <a:p>
                      <a:pPr algn="ctr"/>
                      <a:r>
                        <a:rPr lang="cs-CZ" sz="4000" baseline="0" dirty="0" smtClean="0">
                          <a:solidFill>
                            <a:schemeClr val="bg1"/>
                          </a:solidFill>
                          <a:latin typeface="Palatino Linotype" panose="02040502050505030304" pitchFamily="18" charset="0"/>
                        </a:rPr>
                        <a:t>násilí</a:t>
                      </a:r>
                      <a:endParaRPr lang="cs-CZ" sz="4000" dirty="0" smtClean="0">
                        <a:solidFill>
                          <a:schemeClr val="bg1"/>
                        </a:solidFill>
                        <a:latin typeface="Palatino Linotype" panose="02040502050505030304" pitchFamily="18" charset="0"/>
                      </a:endParaRPr>
                    </a:p>
                    <a:p>
                      <a:pPr algn="ctr"/>
                      <a:endParaRPr lang="sk-SK" sz="2400" dirty="0" smtClean="0">
                        <a:solidFill>
                          <a:schemeClr val="bg1"/>
                        </a:solidFill>
                        <a:latin typeface="Palatino Linotype" panose="02040502050505030304" pitchFamily="18" charset="0"/>
                      </a:endParaRPr>
                    </a:p>
                    <a:p>
                      <a:pPr algn="ctr"/>
                      <a:r>
                        <a:rPr lang="sk-SK" sz="2000" dirty="0" smtClean="0">
                          <a:solidFill>
                            <a:schemeClr val="accent1">
                              <a:lumMod val="40000"/>
                              <a:lumOff val="60000"/>
                            </a:schemeClr>
                          </a:solidFill>
                          <a:latin typeface="Palatino Linotype" panose="02040502050505030304" pitchFamily="18" charset="0"/>
                        </a:rPr>
                        <a:t>Lucia Elsner</a:t>
                      </a:r>
                      <a:endParaRPr lang="cs-CZ" sz="2000" dirty="0">
                        <a:solidFill>
                          <a:schemeClr val="accent1">
                            <a:lumMod val="40000"/>
                            <a:lumOff val="60000"/>
                          </a:schemeClr>
                        </a:solidFill>
                        <a:latin typeface="Palatino Linotype" panose="02040502050505030304" pitchFamily="18" charset="0"/>
                      </a:endParaRPr>
                    </a:p>
                  </a:txBody>
                  <a:tcPr>
                    <a:noFill/>
                  </a:tcPr>
                </a:tc>
                <a:extLst>
                  <a:ext uri="{0D108BD9-81ED-4DB2-BD59-A6C34878D82A}">
                    <a16:rowId xmlns:a16="http://schemas.microsoft.com/office/drawing/2014/main" val="2832208196"/>
                  </a:ext>
                </a:extLst>
              </a:tr>
            </a:tbl>
          </a:graphicData>
        </a:graphic>
      </p:graphicFrame>
    </p:spTree>
    <p:extLst>
      <p:ext uri="{BB962C8B-B14F-4D97-AF65-F5344CB8AC3E}">
        <p14:creationId xmlns:p14="http://schemas.microsoft.com/office/powerpoint/2010/main" val="15197913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p:nvPr/>
        </p:nvSpPr>
        <p:spPr>
          <a:xfrm>
            <a:off x="266700" y="0"/>
            <a:ext cx="8610300" cy="2754000"/>
          </a:xfrm>
          <a:prstGeom prst="rect">
            <a:avLst/>
          </a:prstGeom>
          <a:gradFill>
            <a:gsLst>
              <a:gs pos="0">
                <a:schemeClr val="accent6"/>
              </a:gs>
              <a:gs pos="25000">
                <a:schemeClr val="accent6"/>
              </a:gs>
              <a:gs pos="94000">
                <a:schemeClr val="accent1"/>
              </a:gs>
              <a:gs pos="100000">
                <a:schemeClr val="accent1"/>
              </a:gs>
            </a:gsLst>
            <a:lin ang="4199895"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7" name="Google Shape;337;p3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38" name="Google Shape;338;p32"/>
          <p:cNvSpPr txBox="1">
            <a:spLocks noGrp="1"/>
          </p:cNvSpPr>
          <p:nvPr>
            <p:ph type="title"/>
          </p:nvPr>
        </p:nvSpPr>
        <p:spPr>
          <a:xfrm>
            <a:off x="884419" y="546247"/>
            <a:ext cx="7375200" cy="1796691"/>
          </a:xfrm>
          <a:prstGeom prst="rect">
            <a:avLst/>
          </a:prstGeom>
          <a:noFill/>
          <a:ln>
            <a:noFill/>
          </a:ln>
        </p:spPr>
        <p:txBody>
          <a:bodyPr spcFirstLastPara="1" wrap="square" lIns="91425" tIns="45700" rIns="91425" bIns="45700" anchor="ctr" anchorCtr="0">
            <a:noAutofit/>
          </a:bodyPr>
          <a:lstStyle/>
          <a:p>
            <a:pPr lvl="0" algn="ctr">
              <a:spcBef>
                <a:spcPts val="600"/>
              </a:spcBef>
              <a:buClr>
                <a:srgbClr val="FFFFFF"/>
              </a:buClr>
              <a:buSzPts val="3500"/>
            </a:pPr>
            <a:r>
              <a:rPr lang="cs-CZ" sz="3600" dirty="0" smtClean="0">
                <a:solidFill>
                  <a:srgbClr val="FFFFFF"/>
                </a:solidFill>
                <a:latin typeface="Palatino Linotype" panose="02040502050505030304" pitchFamily="18" charset="0"/>
              </a:rPr>
              <a:t>Sexualizované násilí a nátlak</a:t>
            </a:r>
            <a:endParaRPr sz="2400" b="1" dirty="0">
              <a:solidFill>
                <a:srgbClr val="FFFFFF"/>
              </a:solidFill>
            </a:endParaRPr>
          </a:p>
        </p:txBody>
      </p:sp>
      <p:sp>
        <p:nvSpPr>
          <p:cNvPr id="339" name="Google Shape;339;p32"/>
          <p:cNvSpPr txBox="1">
            <a:spLocks noGrp="1"/>
          </p:cNvSpPr>
          <p:nvPr>
            <p:ph type="body" idx="1"/>
          </p:nvPr>
        </p:nvSpPr>
        <p:spPr>
          <a:xfrm>
            <a:off x="-300" y="2548203"/>
            <a:ext cx="8607105" cy="4218300"/>
          </a:xfrm>
          <a:prstGeom prst="rect">
            <a:avLst/>
          </a:prstGeom>
          <a:noFill/>
          <a:ln>
            <a:noFill/>
          </a:ln>
        </p:spPr>
        <p:txBody>
          <a:bodyPr spcFirstLastPara="1" wrap="square" lIns="91425" tIns="45700" rIns="91425" bIns="45700" anchor="t" anchorCtr="0">
            <a:noAutofit/>
          </a:bodyPr>
          <a:lstStyle/>
          <a:p>
            <a:pPr marL="114300" indent="0" algn="just">
              <a:buNone/>
            </a:pPr>
            <a:endParaRPr lang="cs-CZ" sz="2100" b="1" dirty="0">
              <a:latin typeface="Palatino Linotype" panose="02040502050505030304" pitchFamily="18" charset="0"/>
            </a:endParaRPr>
          </a:p>
        </p:txBody>
      </p:sp>
      <p:sp>
        <p:nvSpPr>
          <p:cNvPr id="6" name="Nadpis 1"/>
          <p:cNvSpPr txBox="1">
            <a:spLocks/>
          </p:cNvSpPr>
          <p:nvPr/>
        </p:nvSpPr>
        <p:spPr>
          <a:xfrm>
            <a:off x="633412" y="101987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4"/>
          <a:stretch>
            <a:fillRect/>
          </a:stretch>
        </p:blipFill>
        <p:spPr>
          <a:xfrm>
            <a:off x="2975545" y="2956764"/>
            <a:ext cx="3192609" cy="3326098"/>
          </a:xfrm>
          <a:prstGeom prst="rect">
            <a:avLst/>
          </a:prstGeom>
        </p:spPr>
      </p:pic>
    </p:spTree>
    <p:extLst>
      <p:ext uri="{BB962C8B-B14F-4D97-AF65-F5344CB8AC3E}">
        <p14:creationId xmlns:p14="http://schemas.microsoft.com/office/powerpoint/2010/main" val="251244450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p:nvPr/>
        </p:nvSpPr>
        <p:spPr>
          <a:xfrm>
            <a:off x="266700" y="0"/>
            <a:ext cx="8610300" cy="2754000"/>
          </a:xfrm>
          <a:prstGeom prst="rect">
            <a:avLst/>
          </a:prstGeom>
          <a:gradFill>
            <a:gsLst>
              <a:gs pos="0">
                <a:schemeClr val="accent6"/>
              </a:gs>
              <a:gs pos="25000">
                <a:schemeClr val="accent6"/>
              </a:gs>
              <a:gs pos="94000">
                <a:schemeClr val="accent1"/>
              </a:gs>
              <a:gs pos="100000">
                <a:schemeClr val="accent1"/>
              </a:gs>
            </a:gsLst>
            <a:lin ang="4199895"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7" name="Google Shape;337;p3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38" name="Google Shape;338;p32"/>
          <p:cNvSpPr txBox="1">
            <a:spLocks noGrp="1"/>
          </p:cNvSpPr>
          <p:nvPr>
            <p:ph type="title"/>
          </p:nvPr>
        </p:nvSpPr>
        <p:spPr>
          <a:xfrm>
            <a:off x="884419" y="546247"/>
            <a:ext cx="7375200" cy="1796691"/>
          </a:xfrm>
          <a:prstGeom prst="rect">
            <a:avLst/>
          </a:prstGeom>
          <a:noFill/>
          <a:ln>
            <a:noFill/>
          </a:ln>
        </p:spPr>
        <p:txBody>
          <a:bodyPr spcFirstLastPara="1" wrap="square" lIns="91425" tIns="45700" rIns="91425" bIns="45700" anchor="ctr" anchorCtr="0">
            <a:noAutofit/>
          </a:bodyPr>
          <a:lstStyle/>
          <a:p>
            <a:pPr lvl="0" algn="ctr">
              <a:spcBef>
                <a:spcPts val="600"/>
              </a:spcBef>
              <a:buClr>
                <a:srgbClr val="FFFFFF"/>
              </a:buClr>
              <a:buSzPts val="3500"/>
            </a:pPr>
            <a:r>
              <a:rPr lang="cs-CZ" sz="3600" dirty="0" smtClean="0">
                <a:solidFill>
                  <a:srgbClr val="FFFFFF"/>
                </a:solidFill>
                <a:latin typeface="Palatino Linotype" panose="02040502050505030304" pitchFamily="18" charset="0"/>
              </a:rPr>
              <a:t>Neverbální útoky - demonstrace</a:t>
            </a:r>
            <a:endParaRPr sz="2400" b="1" dirty="0">
              <a:solidFill>
                <a:srgbClr val="FFFFFF"/>
              </a:solidFill>
            </a:endParaRPr>
          </a:p>
        </p:txBody>
      </p:sp>
      <p:sp>
        <p:nvSpPr>
          <p:cNvPr id="339" name="Google Shape;339;p32"/>
          <p:cNvSpPr txBox="1">
            <a:spLocks noGrp="1"/>
          </p:cNvSpPr>
          <p:nvPr>
            <p:ph type="body" idx="1"/>
          </p:nvPr>
        </p:nvSpPr>
        <p:spPr>
          <a:xfrm>
            <a:off x="-300" y="2548203"/>
            <a:ext cx="8607105" cy="4218300"/>
          </a:xfrm>
          <a:prstGeom prst="rect">
            <a:avLst/>
          </a:prstGeom>
          <a:noFill/>
          <a:ln>
            <a:noFill/>
          </a:ln>
        </p:spPr>
        <p:txBody>
          <a:bodyPr spcFirstLastPara="1" wrap="square" lIns="91425" tIns="45700" rIns="91425" bIns="45700" anchor="t" anchorCtr="0">
            <a:noAutofit/>
          </a:bodyPr>
          <a:lstStyle/>
          <a:p>
            <a:pPr marL="114300" indent="0" algn="just">
              <a:buNone/>
            </a:pPr>
            <a:endParaRPr lang="cs-CZ" sz="2100" b="1" dirty="0">
              <a:latin typeface="Palatino Linotype" panose="02040502050505030304" pitchFamily="18" charset="0"/>
            </a:endParaRPr>
          </a:p>
        </p:txBody>
      </p:sp>
      <p:sp>
        <p:nvSpPr>
          <p:cNvPr id="6" name="Nadpis 1"/>
          <p:cNvSpPr txBox="1">
            <a:spLocks/>
          </p:cNvSpPr>
          <p:nvPr/>
        </p:nvSpPr>
        <p:spPr>
          <a:xfrm>
            <a:off x="633412" y="101987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cs-CZ" dirty="0"/>
          </a:p>
        </p:txBody>
      </p:sp>
      <p:pic>
        <p:nvPicPr>
          <p:cNvPr id="8" name="Google Shape;379;p8" descr="Fotky ze zhanobené mešity v Praze-Kyjích, jak je zveřenila pravicová Národní strana">
            <a:extLst>
              <a:ext uri="{FF2B5EF4-FFF2-40B4-BE49-F238E27FC236}">
                <a16:creationId xmlns:a16="http://schemas.microsoft.com/office/drawing/2014/main" id="{F49FB0EB-3CB1-B8D3-48A7-F77A11C0B452}"/>
              </a:ext>
            </a:extLst>
          </p:cNvPr>
          <p:cNvPicPr preferRelativeResize="0"/>
          <p:nvPr/>
        </p:nvPicPr>
        <p:blipFill rotWithShape="1">
          <a:blip r:embed="rId4">
            <a:alphaModFix/>
          </a:blip>
          <a:srcRect l="23777" t="27643" r="17832"/>
          <a:stretch/>
        </p:blipFill>
        <p:spPr>
          <a:xfrm>
            <a:off x="231173" y="3066820"/>
            <a:ext cx="3788167" cy="2811466"/>
          </a:xfrm>
          <a:prstGeom prst="rect">
            <a:avLst/>
          </a:prstGeom>
          <a:noFill/>
          <a:ln>
            <a:noFill/>
          </a:ln>
        </p:spPr>
      </p:pic>
      <p:pic>
        <p:nvPicPr>
          <p:cNvPr id="11" name="Obrázek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81211" y="2200835"/>
            <a:ext cx="3063722" cy="2164488"/>
          </a:xfrm>
          <a:prstGeom prst="rect">
            <a:avLst/>
          </a:prstGeom>
        </p:spPr>
      </p:pic>
      <p:pic>
        <p:nvPicPr>
          <p:cNvPr id="13" name="Google Shape;376;p8" descr="Idiot, který obdivuje Hitlera: Močí na hroby v Terezíně a hajluje u  židovské hvězdy! | Blesk.cz">
            <a:extLst>
              <a:ext uri="{FF2B5EF4-FFF2-40B4-BE49-F238E27FC236}">
                <a16:creationId xmlns:a16="http://schemas.microsoft.com/office/drawing/2014/main" id="{0DDDFA7D-C753-7E58-34FB-5EC82C663360}"/>
              </a:ext>
            </a:extLst>
          </p:cNvPr>
          <p:cNvPicPr preferRelativeResize="0">
            <a:picLocks noGrp="1"/>
          </p:cNvPicPr>
          <p:nvPr/>
        </p:nvPicPr>
        <p:blipFill rotWithShape="1">
          <a:blip r:embed="rId6">
            <a:alphaModFix/>
          </a:blip>
          <a:srcRect/>
          <a:stretch/>
        </p:blipFill>
        <p:spPr>
          <a:xfrm>
            <a:off x="4303252" y="4466705"/>
            <a:ext cx="3916363" cy="2075411"/>
          </a:xfrm>
          <a:prstGeom prst="rect">
            <a:avLst/>
          </a:prstGeom>
          <a:noFill/>
          <a:ln>
            <a:noFill/>
          </a:ln>
        </p:spPr>
      </p:pic>
    </p:spTree>
    <p:extLst>
      <p:ext uri="{BB962C8B-B14F-4D97-AF65-F5344CB8AC3E}">
        <p14:creationId xmlns:p14="http://schemas.microsoft.com/office/powerpoint/2010/main" val="29289098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p:nvPr/>
        </p:nvSpPr>
        <p:spPr>
          <a:xfrm>
            <a:off x="266700" y="0"/>
            <a:ext cx="8610300" cy="2754000"/>
          </a:xfrm>
          <a:prstGeom prst="rect">
            <a:avLst/>
          </a:prstGeom>
          <a:gradFill>
            <a:gsLst>
              <a:gs pos="0">
                <a:schemeClr val="accent6"/>
              </a:gs>
              <a:gs pos="25000">
                <a:schemeClr val="accent6"/>
              </a:gs>
              <a:gs pos="94000">
                <a:schemeClr val="accent1"/>
              </a:gs>
              <a:gs pos="100000">
                <a:schemeClr val="accent1"/>
              </a:gs>
            </a:gsLst>
            <a:lin ang="4199895"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7" name="Google Shape;337;p32"/>
          <p:cNvPicPr preferRelativeResize="0"/>
          <p:nvPr/>
        </p:nvPicPr>
        <p:blipFill rotWithShape="1">
          <a:blip r:embed="rId5">
            <a:alphaModFix/>
          </a:blip>
          <a:srcRect/>
          <a:stretch/>
        </p:blipFill>
        <p:spPr>
          <a:xfrm>
            <a:off x="0" y="0"/>
            <a:ext cx="9144000" cy="6858000"/>
          </a:xfrm>
          <a:prstGeom prst="rect">
            <a:avLst/>
          </a:prstGeom>
          <a:noFill/>
          <a:ln>
            <a:noFill/>
          </a:ln>
        </p:spPr>
      </p:pic>
      <p:sp>
        <p:nvSpPr>
          <p:cNvPr id="338" name="Google Shape;338;p32"/>
          <p:cNvSpPr txBox="1">
            <a:spLocks noGrp="1"/>
          </p:cNvSpPr>
          <p:nvPr>
            <p:ph type="title"/>
          </p:nvPr>
        </p:nvSpPr>
        <p:spPr>
          <a:xfrm>
            <a:off x="884419" y="546247"/>
            <a:ext cx="7375200" cy="1796691"/>
          </a:xfrm>
          <a:prstGeom prst="rect">
            <a:avLst/>
          </a:prstGeom>
          <a:noFill/>
          <a:ln>
            <a:noFill/>
          </a:ln>
        </p:spPr>
        <p:txBody>
          <a:bodyPr spcFirstLastPara="1" wrap="square" lIns="91425" tIns="45700" rIns="91425" bIns="45700" anchor="ctr" anchorCtr="0">
            <a:noAutofit/>
          </a:bodyPr>
          <a:lstStyle/>
          <a:p>
            <a:pPr lvl="0" algn="ctr">
              <a:spcBef>
                <a:spcPts val="600"/>
              </a:spcBef>
              <a:buClr>
                <a:srgbClr val="FFFFFF"/>
              </a:buClr>
              <a:buSzPts val="3500"/>
            </a:pPr>
            <a:r>
              <a:rPr lang="cs-CZ" sz="3600" dirty="0" smtClean="0">
                <a:solidFill>
                  <a:srgbClr val="FFFFFF"/>
                </a:solidFill>
                <a:latin typeface="Palatino Linotype" panose="02040502050505030304" pitchFamily="18" charset="0"/>
              </a:rPr>
              <a:t>Neverbální útoky - demonstrace</a:t>
            </a:r>
            <a:endParaRPr sz="2400" b="1" dirty="0">
              <a:solidFill>
                <a:srgbClr val="FFFFFF"/>
              </a:solidFill>
            </a:endParaRPr>
          </a:p>
        </p:txBody>
      </p:sp>
      <p:sp>
        <p:nvSpPr>
          <p:cNvPr id="339" name="Google Shape;339;p32"/>
          <p:cNvSpPr txBox="1">
            <a:spLocks noGrp="1"/>
          </p:cNvSpPr>
          <p:nvPr>
            <p:ph type="body" idx="1"/>
          </p:nvPr>
        </p:nvSpPr>
        <p:spPr>
          <a:xfrm>
            <a:off x="-300" y="2548203"/>
            <a:ext cx="8607105" cy="4218300"/>
          </a:xfrm>
          <a:prstGeom prst="rect">
            <a:avLst/>
          </a:prstGeom>
          <a:noFill/>
          <a:ln>
            <a:noFill/>
          </a:ln>
        </p:spPr>
        <p:txBody>
          <a:bodyPr spcFirstLastPara="1" wrap="square" lIns="91425" tIns="45700" rIns="91425" bIns="45700" anchor="t" anchorCtr="0">
            <a:noAutofit/>
          </a:bodyPr>
          <a:lstStyle/>
          <a:p>
            <a:pPr marL="114300" indent="0" algn="just">
              <a:buNone/>
            </a:pPr>
            <a:endParaRPr lang="cs-CZ" sz="2100" b="1" dirty="0">
              <a:latin typeface="Palatino Linotype" panose="02040502050505030304" pitchFamily="18" charset="0"/>
            </a:endParaRPr>
          </a:p>
        </p:txBody>
      </p:sp>
      <p:sp>
        <p:nvSpPr>
          <p:cNvPr id="6" name="Nadpis 1"/>
          <p:cNvSpPr txBox="1">
            <a:spLocks/>
          </p:cNvSpPr>
          <p:nvPr/>
        </p:nvSpPr>
        <p:spPr>
          <a:xfrm>
            <a:off x="633412" y="101987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cs-CZ" dirty="0"/>
          </a:p>
        </p:txBody>
      </p:sp>
      <p:pic>
        <p:nvPicPr>
          <p:cNvPr id="10" name="WhatsApp Video 2022-12-05 at 18.33.02">
            <a:hlinkClick r:id="" action="ppaction://media"/>
            <a:extLst>
              <a:ext uri="{FF2B5EF4-FFF2-40B4-BE49-F238E27FC236}">
                <a16:creationId xmlns:a16="http://schemas.microsoft.com/office/drawing/2014/main" id="{FF123079-8761-8C41-534B-1F99019477FF}"/>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548542" y="2360949"/>
            <a:ext cx="1856805" cy="4101133"/>
          </a:xfrm>
          <a:prstGeom prst="rect">
            <a:avLst/>
          </a:prstGeom>
        </p:spPr>
      </p:pic>
    </p:spTree>
    <p:extLst>
      <p:ext uri="{BB962C8B-B14F-4D97-AF65-F5344CB8AC3E}">
        <p14:creationId xmlns:p14="http://schemas.microsoft.com/office/powerpoint/2010/main" val="224931834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45"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p:nvPr/>
        </p:nvSpPr>
        <p:spPr>
          <a:xfrm>
            <a:off x="266700" y="0"/>
            <a:ext cx="8610300" cy="2754000"/>
          </a:xfrm>
          <a:prstGeom prst="rect">
            <a:avLst/>
          </a:prstGeom>
          <a:gradFill>
            <a:gsLst>
              <a:gs pos="0">
                <a:schemeClr val="accent6"/>
              </a:gs>
              <a:gs pos="25000">
                <a:schemeClr val="accent6"/>
              </a:gs>
              <a:gs pos="94000">
                <a:schemeClr val="accent1"/>
              </a:gs>
              <a:gs pos="100000">
                <a:schemeClr val="accent1"/>
              </a:gs>
            </a:gsLst>
            <a:lin ang="4199895"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7" name="Google Shape;337;p3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38" name="Google Shape;338;p32"/>
          <p:cNvSpPr txBox="1">
            <a:spLocks noGrp="1"/>
          </p:cNvSpPr>
          <p:nvPr>
            <p:ph type="title"/>
          </p:nvPr>
        </p:nvSpPr>
        <p:spPr>
          <a:xfrm>
            <a:off x="884419" y="546247"/>
            <a:ext cx="7375200" cy="1796691"/>
          </a:xfrm>
          <a:prstGeom prst="rect">
            <a:avLst/>
          </a:prstGeom>
          <a:noFill/>
          <a:ln>
            <a:noFill/>
          </a:ln>
        </p:spPr>
        <p:txBody>
          <a:bodyPr spcFirstLastPara="1" wrap="square" lIns="91425" tIns="45700" rIns="91425" bIns="45700" anchor="ctr" anchorCtr="0">
            <a:noAutofit/>
          </a:bodyPr>
          <a:lstStyle/>
          <a:p>
            <a:pPr lvl="0" algn="ctr">
              <a:spcBef>
                <a:spcPts val="600"/>
              </a:spcBef>
              <a:buClr>
                <a:srgbClr val="FFFFFF"/>
              </a:buClr>
              <a:buSzPts val="3500"/>
            </a:pPr>
            <a:r>
              <a:rPr lang="cs-CZ" sz="3600" dirty="0">
                <a:solidFill>
                  <a:srgbClr val="FFFFFF"/>
                </a:solidFill>
                <a:latin typeface="Palatino Linotype" panose="02040502050505030304" pitchFamily="18" charset="0"/>
              </a:rPr>
              <a:t>Verbální útoky</a:t>
            </a:r>
            <a:endParaRPr sz="2400" b="1" dirty="0">
              <a:solidFill>
                <a:srgbClr val="FFFFFF"/>
              </a:solidFill>
            </a:endParaRPr>
          </a:p>
        </p:txBody>
      </p:sp>
      <p:sp>
        <p:nvSpPr>
          <p:cNvPr id="339" name="Google Shape;339;p32"/>
          <p:cNvSpPr txBox="1">
            <a:spLocks noGrp="1"/>
          </p:cNvSpPr>
          <p:nvPr>
            <p:ph type="body" idx="1"/>
          </p:nvPr>
        </p:nvSpPr>
        <p:spPr>
          <a:xfrm>
            <a:off x="-300" y="2548203"/>
            <a:ext cx="8607105" cy="4218300"/>
          </a:xfrm>
          <a:prstGeom prst="rect">
            <a:avLst/>
          </a:prstGeom>
          <a:noFill/>
          <a:ln>
            <a:noFill/>
          </a:ln>
        </p:spPr>
        <p:txBody>
          <a:bodyPr spcFirstLastPara="1" wrap="square" lIns="91425" tIns="45700" rIns="91425" bIns="45700" anchor="t" anchorCtr="0">
            <a:noAutofit/>
          </a:bodyPr>
          <a:lstStyle/>
          <a:p>
            <a:pPr marL="114300" indent="0" algn="just">
              <a:buNone/>
            </a:pPr>
            <a:endParaRPr lang="cs-CZ" sz="2100" b="1" dirty="0">
              <a:latin typeface="Palatino Linotype" panose="02040502050505030304" pitchFamily="18" charset="0"/>
            </a:endParaRPr>
          </a:p>
        </p:txBody>
      </p:sp>
      <p:sp>
        <p:nvSpPr>
          <p:cNvPr id="6" name="Nadpis 1"/>
          <p:cNvSpPr txBox="1">
            <a:spLocks/>
          </p:cNvSpPr>
          <p:nvPr/>
        </p:nvSpPr>
        <p:spPr>
          <a:xfrm>
            <a:off x="633412" y="101987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cs-CZ" dirty="0"/>
          </a:p>
        </p:txBody>
      </p:sp>
      <p:pic>
        <p:nvPicPr>
          <p:cNvPr id="8" name="Obrázek 7"/>
          <p:cNvPicPr>
            <a:picLocks noChangeAspect="1"/>
          </p:cNvPicPr>
          <p:nvPr/>
        </p:nvPicPr>
        <p:blipFill>
          <a:blip r:embed="rId4"/>
          <a:stretch>
            <a:fillRect/>
          </a:stretch>
        </p:blipFill>
        <p:spPr>
          <a:xfrm>
            <a:off x="215066" y="3429000"/>
            <a:ext cx="8713869" cy="2710150"/>
          </a:xfrm>
          <a:prstGeom prst="rect">
            <a:avLst/>
          </a:prstGeom>
        </p:spPr>
      </p:pic>
    </p:spTree>
    <p:extLst>
      <p:ext uri="{BB962C8B-B14F-4D97-AF65-F5344CB8AC3E}">
        <p14:creationId xmlns:p14="http://schemas.microsoft.com/office/powerpoint/2010/main" val="390130396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8"/>
          <p:cNvSpPr/>
          <p:nvPr/>
        </p:nvSpPr>
        <p:spPr>
          <a:xfrm>
            <a:off x="0" y="0"/>
            <a:ext cx="9144000"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2" name="Google Shape;182;p18"/>
          <p:cNvPicPr preferRelativeResize="0"/>
          <p:nvPr/>
        </p:nvPicPr>
        <p:blipFill rotWithShape="1">
          <a:blip r:embed="rId3">
            <a:alphaModFix/>
          </a:blip>
          <a:srcRect/>
          <a:stretch/>
        </p:blipFill>
        <p:spPr>
          <a:xfrm>
            <a:off x="0" y="0"/>
            <a:ext cx="9165477" cy="6858000"/>
          </a:xfrm>
          <a:prstGeom prst="rect">
            <a:avLst/>
          </a:prstGeom>
          <a:noFill/>
          <a:ln>
            <a:noFill/>
          </a:ln>
        </p:spPr>
      </p:pic>
      <p:sp>
        <p:nvSpPr>
          <p:cNvPr id="183" name="Google Shape;183;p18"/>
          <p:cNvSpPr txBox="1">
            <a:spLocks noGrp="1"/>
          </p:cNvSpPr>
          <p:nvPr>
            <p:ph type="title"/>
          </p:nvPr>
        </p:nvSpPr>
        <p:spPr>
          <a:xfrm>
            <a:off x="304958" y="2023236"/>
            <a:ext cx="3072610" cy="282090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800"/>
              <a:buFont typeface="Calibri"/>
              <a:buNone/>
            </a:pPr>
            <a:r>
              <a:rPr lang="cs-CZ" sz="2800" dirty="0" smtClean="0">
                <a:solidFill>
                  <a:srgbClr val="FFFFFF"/>
                </a:solidFill>
                <a:latin typeface="Palatino Linotype" panose="02040502050505030304" pitchFamily="18" charset="0"/>
              </a:rPr>
              <a:t>Verbální útoky v online prostoru</a:t>
            </a:r>
            <a:endParaRPr sz="2800" dirty="0">
              <a:solidFill>
                <a:srgbClr val="FFFFFF"/>
              </a:solidFill>
              <a:latin typeface="Palatino Linotype" panose="02040502050505030304" pitchFamily="18" charset="0"/>
            </a:endParaRPr>
          </a:p>
        </p:txBody>
      </p:sp>
      <p:pic>
        <p:nvPicPr>
          <p:cNvPr id="13" name="Zástupný symbol pro obsah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44000" y="134741"/>
            <a:ext cx="5600000" cy="1600000"/>
          </a:xfrm>
          <a:prstGeom prst="rect">
            <a:avLst/>
          </a:prstGeom>
        </p:spPr>
      </p:pic>
      <p:pic>
        <p:nvPicPr>
          <p:cNvPr id="15" name="Obrázek 14"/>
          <p:cNvPicPr>
            <a:picLocks noChangeAspect="1"/>
          </p:cNvPicPr>
          <p:nvPr/>
        </p:nvPicPr>
        <p:blipFill>
          <a:blip r:embed="rId5"/>
          <a:stretch>
            <a:fillRect/>
          </a:stretch>
        </p:blipFill>
        <p:spPr>
          <a:xfrm>
            <a:off x="4072686" y="4143816"/>
            <a:ext cx="4009930" cy="927736"/>
          </a:xfrm>
          <a:prstGeom prst="rect">
            <a:avLst/>
          </a:prstGeom>
        </p:spPr>
      </p:pic>
      <p:pic>
        <p:nvPicPr>
          <p:cNvPr id="16" name="Obrázek 15"/>
          <p:cNvPicPr>
            <a:picLocks noChangeAspect="1"/>
          </p:cNvPicPr>
          <p:nvPr/>
        </p:nvPicPr>
        <p:blipFill>
          <a:blip r:embed="rId6"/>
          <a:stretch>
            <a:fillRect/>
          </a:stretch>
        </p:blipFill>
        <p:spPr>
          <a:xfrm>
            <a:off x="5049209" y="5817578"/>
            <a:ext cx="3896269" cy="495369"/>
          </a:xfrm>
          <a:prstGeom prst="rect">
            <a:avLst/>
          </a:prstGeom>
        </p:spPr>
      </p:pic>
      <p:pic>
        <p:nvPicPr>
          <p:cNvPr id="9" name="Zástupný symbol pro obsah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977118" y="1886055"/>
            <a:ext cx="3856200" cy="1189423"/>
          </a:xfrm>
          <a:prstGeom prst="rect">
            <a:avLst/>
          </a:prstGeom>
          <a:noFill/>
          <a:ln>
            <a:noFill/>
          </a:ln>
        </p:spPr>
      </p:pic>
    </p:spTree>
    <p:extLst>
      <p:ext uri="{BB962C8B-B14F-4D97-AF65-F5344CB8AC3E}">
        <p14:creationId xmlns:p14="http://schemas.microsoft.com/office/powerpoint/2010/main" val="280769583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8"/>
          <p:cNvSpPr/>
          <p:nvPr/>
        </p:nvSpPr>
        <p:spPr>
          <a:xfrm>
            <a:off x="0" y="0"/>
            <a:ext cx="9144000"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2" name="Google Shape;182;p18"/>
          <p:cNvPicPr preferRelativeResize="0"/>
          <p:nvPr/>
        </p:nvPicPr>
        <p:blipFill rotWithShape="1">
          <a:blip r:embed="rId3">
            <a:alphaModFix/>
          </a:blip>
          <a:srcRect/>
          <a:stretch/>
        </p:blipFill>
        <p:spPr>
          <a:xfrm>
            <a:off x="0" y="0"/>
            <a:ext cx="9165477" cy="6858000"/>
          </a:xfrm>
          <a:prstGeom prst="rect">
            <a:avLst/>
          </a:prstGeom>
          <a:noFill/>
          <a:ln>
            <a:noFill/>
          </a:ln>
        </p:spPr>
      </p:pic>
      <p:sp>
        <p:nvSpPr>
          <p:cNvPr id="183" name="Google Shape;183;p18"/>
          <p:cNvSpPr txBox="1">
            <a:spLocks noGrp="1"/>
          </p:cNvSpPr>
          <p:nvPr>
            <p:ph type="title"/>
          </p:nvPr>
        </p:nvSpPr>
        <p:spPr>
          <a:xfrm>
            <a:off x="304958" y="2023236"/>
            <a:ext cx="3072610" cy="282090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800"/>
              <a:buFont typeface="Calibri"/>
              <a:buNone/>
            </a:pPr>
            <a:r>
              <a:rPr lang="cs-CZ" sz="2800" dirty="0" smtClean="0">
                <a:solidFill>
                  <a:srgbClr val="FFFFFF"/>
                </a:solidFill>
                <a:latin typeface="Palatino Linotype" panose="02040502050505030304" pitchFamily="18" charset="0"/>
              </a:rPr>
              <a:t>Vyhrožování zastrašování</a:t>
            </a:r>
            <a:br>
              <a:rPr lang="cs-CZ" sz="2800" dirty="0" smtClean="0">
                <a:solidFill>
                  <a:srgbClr val="FFFFFF"/>
                </a:solidFill>
                <a:latin typeface="Palatino Linotype" panose="02040502050505030304" pitchFamily="18" charset="0"/>
              </a:rPr>
            </a:br>
            <a:r>
              <a:rPr lang="cs-CZ" sz="2800" dirty="0" smtClean="0">
                <a:solidFill>
                  <a:srgbClr val="FFFFFF"/>
                </a:solidFill>
                <a:latin typeface="Palatino Linotype" panose="02040502050505030304" pitchFamily="18" charset="0"/>
              </a:rPr>
              <a:t>vyzývání k násilí</a:t>
            </a:r>
            <a:endParaRPr sz="2800" dirty="0">
              <a:solidFill>
                <a:srgbClr val="FFFFFF"/>
              </a:solidFill>
              <a:latin typeface="Palatino Linotype" panose="02040502050505030304" pitchFamily="18" charset="0"/>
            </a:endParaRPr>
          </a:p>
        </p:txBody>
      </p:sp>
      <p:pic>
        <p:nvPicPr>
          <p:cNvPr id="27" name="Obrázek 26"/>
          <p:cNvPicPr>
            <a:picLocks noChangeAspect="1"/>
          </p:cNvPicPr>
          <p:nvPr/>
        </p:nvPicPr>
        <p:blipFill>
          <a:blip r:embed="rId4"/>
          <a:stretch>
            <a:fillRect/>
          </a:stretch>
        </p:blipFill>
        <p:spPr>
          <a:xfrm>
            <a:off x="4133241" y="3082357"/>
            <a:ext cx="4848902" cy="323895"/>
          </a:xfrm>
          <a:prstGeom prst="rect">
            <a:avLst/>
          </a:prstGeom>
        </p:spPr>
      </p:pic>
      <p:pic>
        <p:nvPicPr>
          <p:cNvPr id="29" name="Obrázek 2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92893" y="1507618"/>
            <a:ext cx="3266196" cy="1007440"/>
          </a:xfrm>
          <a:prstGeom prst="rect">
            <a:avLst/>
          </a:prstGeom>
        </p:spPr>
      </p:pic>
      <p:pic>
        <p:nvPicPr>
          <p:cNvPr id="30" name="Obrázek 2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133241" y="5697119"/>
            <a:ext cx="3139834" cy="890316"/>
          </a:xfrm>
          <a:prstGeom prst="rect">
            <a:avLst/>
          </a:prstGeom>
        </p:spPr>
      </p:pic>
      <p:pic>
        <p:nvPicPr>
          <p:cNvPr id="31" name="Obrázek 3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761665" y="4188066"/>
            <a:ext cx="3022819" cy="1066718"/>
          </a:xfrm>
          <a:prstGeom prst="rect">
            <a:avLst/>
          </a:prstGeom>
        </p:spPr>
      </p:pic>
      <p:pic>
        <p:nvPicPr>
          <p:cNvPr id="10" name="Zástupný symbol pro obsah 3"/>
          <p:cNvPicPr>
            <a:picLocks noChangeAspect="1"/>
          </p:cNvPicPr>
          <p:nvPr/>
        </p:nvPicPr>
        <p:blipFill rotWithShape="1">
          <a:blip r:embed="rId8" cstate="email">
            <a:extLst>
              <a:ext uri="{28A0092B-C50C-407E-A947-70E740481C1C}">
                <a14:useLocalDpi xmlns:a14="http://schemas.microsoft.com/office/drawing/2010/main" val="0"/>
              </a:ext>
            </a:extLst>
          </a:blip>
          <a:srcRect l="-5259" r="5259" b="37353"/>
          <a:stretch/>
        </p:blipFill>
        <p:spPr>
          <a:xfrm>
            <a:off x="3502429" y="62263"/>
            <a:ext cx="4054696" cy="1054448"/>
          </a:xfrm>
          <a:prstGeom prst="rect">
            <a:avLst/>
          </a:prstGeom>
        </p:spPr>
      </p:pic>
    </p:spTree>
    <p:extLst>
      <p:ext uri="{BB962C8B-B14F-4D97-AF65-F5344CB8AC3E}">
        <p14:creationId xmlns:p14="http://schemas.microsoft.com/office/powerpoint/2010/main" val="170709643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8"/>
          <p:cNvSpPr/>
          <p:nvPr/>
        </p:nvSpPr>
        <p:spPr>
          <a:xfrm>
            <a:off x="0" y="0"/>
            <a:ext cx="9144000"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2" name="Google Shape;182;p18"/>
          <p:cNvPicPr preferRelativeResize="0"/>
          <p:nvPr/>
        </p:nvPicPr>
        <p:blipFill rotWithShape="1">
          <a:blip r:embed="rId3">
            <a:alphaModFix/>
          </a:blip>
          <a:srcRect/>
          <a:stretch/>
        </p:blipFill>
        <p:spPr>
          <a:xfrm>
            <a:off x="0" y="0"/>
            <a:ext cx="9165477" cy="6858000"/>
          </a:xfrm>
          <a:prstGeom prst="rect">
            <a:avLst/>
          </a:prstGeom>
          <a:noFill/>
          <a:ln>
            <a:noFill/>
          </a:ln>
        </p:spPr>
      </p:pic>
      <p:sp>
        <p:nvSpPr>
          <p:cNvPr id="183" name="Google Shape;183;p18"/>
          <p:cNvSpPr txBox="1">
            <a:spLocks noGrp="1"/>
          </p:cNvSpPr>
          <p:nvPr>
            <p:ph type="title"/>
          </p:nvPr>
        </p:nvSpPr>
        <p:spPr>
          <a:xfrm>
            <a:off x="303891" y="2046334"/>
            <a:ext cx="3072610" cy="282090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800"/>
              <a:buFont typeface="Calibri"/>
              <a:buNone/>
            </a:pPr>
            <a:r>
              <a:rPr lang="cs-CZ" sz="2800" dirty="0">
                <a:solidFill>
                  <a:srgbClr val="FFFFFF"/>
                </a:solidFill>
                <a:latin typeface="Palatino Linotype" panose="02040502050505030304" pitchFamily="18" charset="0"/>
              </a:rPr>
              <a:t>Verbální útoky v </a:t>
            </a:r>
            <a:r>
              <a:rPr lang="cs-CZ" sz="2800" dirty="0" smtClean="0">
                <a:solidFill>
                  <a:srgbClr val="FFFFFF"/>
                </a:solidFill>
                <a:latin typeface="Palatino Linotype" panose="02040502050505030304" pitchFamily="18" charset="0"/>
              </a:rPr>
              <a:t>online </a:t>
            </a:r>
            <a:r>
              <a:rPr lang="cs-CZ" sz="2800" dirty="0">
                <a:solidFill>
                  <a:srgbClr val="FFFFFF"/>
                </a:solidFill>
                <a:latin typeface="Palatino Linotype" panose="02040502050505030304" pitchFamily="18" charset="0"/>
              </a:rPr>
              <a:t>prostoru</a:t>
            </a:r>
            <a:endParaRPr sz="2800" dirty="0">
              <a:solidFill>
                <a:srgbClr val="FFFFFF"/>
              </a:solidFill>
              <a:latin typeface="Palatino Linotype" panose="02040502050505030304" pitchFamily="18" charset="0"/>
            </a:endParaRPr>
          </a:p>
        </p:txBody>
      </p:sp>
      <p:pic>
        <p:nvPicPr>
          <p:cNvPr id="3" name="Obrázek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92165" y="4183986"/>
            <a:ext cx="4352559" cy="1946816"/>
          </a:xfrm>
          <a:prstGeom prst="rect">
            <a:avLst/>
          </a:prstGeom>
        </p:spPr>
      </p:pic>
      <p:pic>
        <p:nvPicPr>
          <p:cNvPr id="4" name="Obrázek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98148" y="420980"/>
            <a:ext cx="3846576" cy="3035808"/>
          </a:xfrm>
          <a:prstGeom prst="rect">
            <a:avLst/>
          </a:prstGeom>
        </p:spPr>
      </p:pic>
    </p:spTree>
    <p:extLst>
      <p:ext uri="{BB962C8B-B14F-4D97-AF65-F5344CB8AC3E}">
        <p14:creationId xmlns:p14="http://schemas.microsoft.com/office/powerpoint/2010/main" val="236418527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8"/>
          <p:cNvSpPr/>
          <p:nvPr/>
        </p:nvSpPr>
        <p:spPr>
          <a:xfrm>
            <a:off x="0" y="0"/>
            <a:ext cx="9144000"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2" name="Google Shape;182;p18"/>
          <p:cNvPicPr preferRelativeResize="0"/>
          <p:nvPr/>
        </p:nvPicPr>
        <p:blipFill rotWithShape="1">
          <a:blip r:embed="rId3">
            <a:alphaModFix/>
          </a:blip>
          <a:srcRect/>
          <a:stretch/>
        </p:blipFill>
        <p:spPr>
          <a:xfrm>
            <a:off x="-21477" y="0"/>
            <a:ext cx="9165477" cy="6858000"/>
          </a:xfrm>
          <a:prstGeom prst="rect">
            <a:avLst/>
          </a:prstGeom>
          <a:noFill/>
          <a:ln>
            <a:noFill/>
          </a:ln>
        </p:spPr>
      </p:pic>
      <p:sp>
        <p:nvSpPr>
          <p:cNvPr id="183" name="Google Shape;183;p18"/>
          <p:cNvSpPr txBox="1">
            <a:spLocks noGrp="1"/>
          </p:cNvSpPr>
          <p:nvPr>
            <p:ph type="title"/>
          </p:nvPr>
        </p:nvSpPr>
        <p:spPr>
          <a:xfrm>
            <a:off x="184558" y="2023236"/>
            <a:ext cx="3368111" cy="282090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800"/>
              <a:buFont typeface="Calibri"/>
              <a:buNone/>
            </a:pPr>
            <a:r>
              <a:rPr lang="cs-CZ" sz="2800" dirty="0">
                <a:solidFill>
                  <a:srgbClr val="FFFFFF"/>
                </a:solidFill>
                <a:latin typeface="Palatino Linotype" panose="02040502050505030304" pitchFamily="18" charset="0"/>
              </a:rPr>
              <a:t>Šikana v pracovním prostředí</a:t>
            </a:r>
            <a:endParaRPr sz="2800" dirty="0">
              <a:solidFill>
                <a:srgbClr val="FFFFFF"/>
              </a:solidFill>
              <a:latin typeface="Palatino Linotype" panose="02040502050505030304" pitchFamily="18" charset="0"/>
            </a:endParaRPr>
          </a:p>
        </p:txBody>
      </p:sp>
      <p:pic>
        <p:nvPicPr>
          <p:cNvPr id="2" name="Obrázek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20762" y="556114"/>
            <a:ext cx="3698384" cy="5396278"/>
          </a:xfrm>
          <a:prstGeom prst="rect">
            <a:avLst/>
          </a:prstGeom>
        </p:spPr>
      </p:pic>
    </p:spTree>
    <p:extLst>
      <p:ext uri="{BB962C8B-B14F-4D97-AF65-F5344CB8AC3E}">
        <p14:creationId xmlns:p14="http://schemas.microsoft.com/office/powerpoint/2010/main" val="278124969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8"/>
          <p:cNvSpPr/>
          <p:nvPr/>
        </p:nvSpPr>
        <p:spPr>
          <a:xfrm>
            <a:off x="0" y="0"/>
            <a:ext cx="9144000"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2" name="Google Shape;182;p18"/>
          <p:cNvPicPr preferRelativeResize="0"/>
          <p:nvPr/>
        </p:nvPicPr>
        <p:blipFill rotWithShape="1">
          <a:blip r:embed="rId3">
            <a:alphaModFix/>
          </a:blip>
          <a:srcRect/>
          <a:stretch/>
        </p:blipFill>
        <p:spPr>
          <a:xfrm>
            <a:off x="-21477" y="0"/>
            <a:ext cx="9165477" cy="6858000"/>
          </a:xfrm>
          <a:prstGeom prst="rect">
            <a:avLst/>
          </a:prstGeom>
          <a:noFill/>
          <a:ln>
            <a:noFill/>
          </a:ln>
        </p:spPr>
      </p:pic>
      <p:sp>
        <p:nvSpPr>
          <p:cNvPr id="183" name="Google Shape;183;p18"/>
          <p:cNvSpPr txBox="1">
            <a:spLocks noGrp="1"/>
          </p:cNvSpPr>
          <p:nvPr>
            <p:ph type="title"/>
          </p:nvPr>
        </p:nvSpPr>
        <p:spPr>
          <a:xfrm>
            <a:off x="184558" y="2023236"/>
            <a:ext cx="3368111" cy="282090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800"/>
              <a:buFont typeface="Calibri"/>
              <a:buNone/>
            </a:pPr>
            <a:r>
              <a:rPr lang="cs-CZ" sz="2800" dirty="0" smtClean="0">
                <a:solidFill>
                  <a:srgbClr val="FFFFFF"/>
                </a:solidFill>
                <a:latin typeface="Palatino Linotype" panose="02040502050505030304" pitchFamily="18" charset="0"/>
              </a:rPr>
              <a:t>Terorismus</a:t>
            </a:r>
            <a:endParaRPr sz="2800" dirty="0">
              <a:solidFill>
                <a:srgbClr val="FFFFFF"/>
              </a:solidFill>
              <a:latin typeface="Palatino Linotype" panose="02040502050505030304" pitchFamily="18" charset="0"/>
            </a:endParaRPr>
          </a:p>
        </p:txBody>
      </p:sp>
      <p:sp>
        <p:nvSpPr>
          <p:cNvPr id="3" name="Obdélník 2"/>
          <p:cNvSpPr/>
          <p:nvPr/>
        </p:nvSpPr>
        <p:spPr>
          <a:xfrm>
            <a:off x="4315767" y="2023236"/>
            <a:ext cx="4572000" cy="3416320"/>
          </a:xfrm>
          <a:prstGeom prst="rect">
            <a:avLst/>
          </a:prstGeom>
        </p:spPr>
        <p:txBody>
          <a:bodyPr>
            <a:spAutoFit/>
          </a:bodyPr>
          <a:lstStyle/>
          <a:p>
            <a:pPr marL="285750" indent="-285750" algn="just">
              <a:buFont typeface="Arial" panose="020B0604020202020204" pitchFamily="34" charset="0"/>
              <a:buChar char="•"/>
            </a:pPr>
            <a:r>
              <a:rPr lang="cs-CZ" sz="2400" dirty="0">
                <a:latin typeface="Palatino Linotype" panose="02040502050505030304" pitchFamily="18" charset="0"/>
              </a:rPr>
              <a:t>Sympatizant SPD Jaromír Balda pokácel stromy, které spadly na koleje. Svým činem chtěl mezi lidmi vyvolat strach z </a:t>
            </a:r>
            <a:r>
              <a:rPr lang="cs-CZ" sz="2400" dirty="0" smtClean="0">
                <a:latin typeface="Palatino Linotype" panose="02040502050505030304" pitchFamily="18" charset="0"/>
              </a:rPr>
              <a:t>migrantů.</a:t>
            </a:r>
          </a:p>
          <a:p>
            <a:pPr marL="285750" indent="-285750" algn="just">
              <a:buFont typeface="Arial" panose="020B0604020202020204" pitchFamily="34" charset="0"/>
              <a:buChar char="•"/>
            </a:pPr>
            <a:endParaRPr lang="cs-CZ" sz="2400" dirty="0">
              <a:latin typeface="Palatino Linotype" panose="02040502050505030304" pitchFamily="18" charset="0"/>
            </a:endParaRPr>
          </a:p>
          <a:p>
            <a:pPr marL="285750" indent="-285750" algn="just">
              <a:buFont typeface="Arial" panose="020B0604020202020204" pitchFamily="34" charset="0"/>
              <a:buChar char="•"/>
            </a:pPr>
            <a:endParaRPr lang="cs-CZ" sz="2400" dirty="0" smtClean="0">
              <a:latin typeface="Palatino Linotype" panose="02040502050505030304" pitchFamily="18" charset="0"/>
            </a:endParaRPr>
          </a:p>
          <a:p>
            <a:pPr marL="285750" indent="-285750" algn="just">
              <a:buFont typeface="Arial" panose="020B0604020202020204" pitchFamily="34" charset="0"/>
              <a:buChar char="•"/>
            </a:pPr>
            <a:r>
              <a:rPr lang="cs-CZ" sz="2400" dirty="0" smtClean="0">
                <a:latin typeface="Palatino Linotype" panose="02040502050505030304" pitchFamily="18" charset="0"/>
              </a:rPr>
              <a:t>Útok </a:t>
            </a:r>
            <a:r>
              <a:rPr lang="cs-CZ" sz="2400" dirty="0">
                <a:latin typeface="Palatino Linotype" panose="02040502050505030304" pitchFamily="18" charset="0"/>
              </a:rPr>
              <a:t>v baru </a:t>
            </a:r>
            <a:r>
              <a:rPr lang="cs-CZ" sz="2400" dirty="0" err="1">
                <a:latin typeface="Palatino Linotype" panose="02040502050505030304" pitchFamily="18" charset="0"/>
              </a:rPr>
              <a:t>Tepláreň</a:t>
            </a:r>
            <a:r>
              <a:rPr lang="cs-CZ" sz="2400" dirty="0">
                <a:latin typeface="Palatino Linotype" panose="02040502050505030304" pitchFamily="18" charset="0"/>
              </a:rPr>
              <a:t> v Bratislavě</a:t>
            </a:r>
          </a:p>
        </p:txBody>
      </p:sp>
    </p:spTree>
    <p:extLst>
      <p:ext uri="{BB962C8B-B14F-4D97-AF65-F5344CB8AC3E}">
        <p14:creationId xmlns:p14="http://schemas.microsoft.com/office/powerpoint/2010/main" val="321923828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p:nvPr/>
        </p:nvSpPr>
        <p:spPr>
          <a:xfrm>
            <a:off x="266700" y="0"/>
            <a:ext cx="8610300" cy="2754000"/>
          </a:xfrm>
          <a:prstGeom prst="rect">
            <a:avLst/>
          </a:prstGeom>
          <a:gradFill>
            <a:gsLst>
              <a:gs pos="0">
                <a:schemeClr val="accent6"/>
              </a:gs>
              <a:gs pos="25000">
                <a:schemeClr val="accent6"/>
              </a:gs>
              <a:gs pos="94000">
                <a:schemeClr val="accent1"/>
              </a:gs>
              <a:gs pos="100000">
                <a:schemeClr val="accent1"/>
              </a:gs>
            </a:gsLst>
            <a:lin ang="4199895"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7" name="Google Shape;337;p3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38" name="Google Shape;338;p32"/>
          <p:cNvSpPr txBox="1">
            <a:spLocks noGrp="1"/>
          </p:cNvSpPr>
          <p:nvPr>
            <p:ph type="title"/>
          </p:nvPr>
        </p:nvSpPr>
        <p:spPr>
          <a:xfrm>
            <a:off x="884419" y="546247"/>
            <a:ext cx="7375200" cy="1796691"/>
          </a:xfrm>
          <a:prstGeom prst="rect">
            <a:avLst/>
          </a:prstGeom>
          <a:noFill/>
          <a:ln>
            <a:noFill/>
          </a:ln>
        </p:spPr>
        <p:txBody>
          <a:bodyPr spcFirstLastPara="1" wrap="square" lIns="91425" tIns="45700" rIns="91425" bIns="45700" anchor="ctr" anchorCtr="0">
            <a:noAutofit/>
          </a:bodyPr>
          <a:lstStyle/>
          <a:p>
            <a:pPr lvl="0" algn="ctr">
              <a:spcBef>
                <a:spcPts val="600"/>
              </a:spcBef>
              <a:buClr>
                <a:srgbClr val="FFFFFF"/>
              </a:buClr>
              <a:buSzPts val="3500"/>
            </a:pPr>
            <a:r>
              <a:rPr lang="sk-SK" sz="3000" b="1" dirty="0" smtClean="0">
                <a:solidFill>
                  <a:srgbClr val="FFFFFF"/>
                </a:solidFill>
                <a:latin typeface="Palatino Linotype" panose="02040502050505030304" pitchFamily="18" charset="0"/>
              </a:rPr>
              <a:t>Proč </a:t>
            </a:r>
            <a:r>
              <a:rPr lang="sk-SK" sz="3000" b="1" dirty="0" err="1" smtClean="0">
                <a:solidFill>
                  <a:srgbClr val="FFFFFF"/>
                </a:solidFill>
                <a:latin typeface="Palatino Linotype" panose="02040502050505030304" pitchFamily="18" charset="0"/>
              </a:rPr>
              <a:t>se</a:t>
            </a:r>
            <a:r>
              <a:rPr lang="sk-SK" sz="3000" b="1" dirty="0" smtClean="0">
                <a:solidFill>
                  <a:srgbClr val="FFFFFF"/>
                </a:solidFill>
                <a:latin typeface="Palatino Linotype" panose="02040502050505030304" pitchFamily="18" charset="0"/>
              </a:rPr>
              <a:t> </a:t>
            </a:r>
            <a:r>
              <a:rPr lang="sk-SK" sz="3000" b="1" dirty="0" err="1" smtClean="0">
                <a:solidFill>
                  <a:srgbClr val="FFFFFF"/>
                </a:solidFill>
                <a:latin typeface="Palatino Linotype" panose="02040502050505030304" pitchFamily="18" charset="0"/>
              </a:rPr>
              <a:t>zabývat</a:t>
            </a:r>
            <a:r>
              <a:rPr lang="sk-SK" sz="3000" b="1" dirty="0" smtClean="0">
                <a:solidFill>
                  <a:srgbClr val="FFFFFF"/>
                </a:solidFill>
                <a:latin typeface="Palatino Linotype" panose="02040502050505030304" pitchFamily="18" charset="0"/>
              </a:rPr>
              <a:t> </a:t>
            </a:r>
            <a:r>
              <a:rPr lang="sk-SK" sz="3000" b="1" dirty="0" err="1" smtClean="0">
                <a:solidFill>
                  <a:srgbClr val="FFFFFF"/>
                </a:solidFill>
                <a:latin typeface="Palatino Linotype" panose="02040502050505030304" pitchFamily="18" charset="0"/>
              </a:rPr>
              <a:t>předsudečným</a:t>
            </a:r>
            <a:r>
              <a:rPr lang="sk-SK" sz="3000" b="1" dirty="0" smtClean="0">
                <a:solidFill>
                  <a:srgbClr val="FFFFFF"/>
                </a:solidFill>
                <a:latin typeface="Palatino Linotype" panose="02040502050505030304" pitchFamily="18" charset="0"/>
              </a:rPr>
              <a:t> násilím?</a:t>
            </a:r>
            <a:endParaRPr sz="3000" b="1" dirty="0">
              <a:solidFill>
                <a:srgbClr val="FFFFFF"/>
              </a:solidFill>
              <a:latin typeface="Palatino Linotype" panose="02040502050505030304" pitchFamily="18" charset="0"/>
            </a:endParaRPr>
          </a:p>
        </p:txBody>
      </p:sp>
      <p:sp>
        <p:nvSpPr>
          <p:cNvPr id="339" name="Google Shape;339;p32"/>
          <p:cNvSpPr txBox="1">
            <a:spLocks noGrp="1"/>
          </p:cNvSpPr>
          <p:nvPr>
            <p:ph type="body" idx="1"/>
          </p:nvPr>
        </p:nvSpPr>
        <p:spPr>
          <a:xfrm>
            <a:off x="327171" y="2657260"/>
            <a:ext cx="8271545" cy="4218300"/>
          </a:xfrm>
          <a:prstGeom prst="rect">
            <a:avLst/>
          </a:prstGeom>
          <a:noFill/>
          <a:ln>
            <a:noFill/>
          </a:ln>
        </p:spPr>
        <p:txBody>
          <a:bodyPr spcFirstLastPara="1" wrap="square" lIns="91425" tIns="45700" rIns="91425" bIns="45700" anchor="t" anchorCtr="0">
            <a:normAutofit/>
          </a:bodyPr>
          <a:lstStyle/>
          <a:p>
            <a:pPr algn="just">
              <a:lnSpc>
                <a:spcPct val="150000"/>
              </a:lnSpc>
            </a:pPr>
            <a:r>
              <a:rPr lang="cs-CZ" sz="2400" dirty="0">
                <a:solidFill>
                  <a:srgbClr val="000000"/>
                </a:solidFill>
                <a:latin typeface="Palatino Linotype" panose="02040502050505030304" pitchFamily="18" charset="0"/>
              </a:rPr>
              <a:t>Předsudečné útoky jsou </a:t>
            </a:r>
            <a:r>
              <a:rPr lang="cs-CZ" sz="2400" b="1" dirty="0">
                <a:solidFill>
                  <a:srgbClr val="000000"/>
                </a:solidFill>
                <a:latin typeface="Palatino Linotype" panose="02040502050505030304" pitchFamily="18" charset="0"/>
              </a:rPr>
              <a:t>útoky na celou </a:t>
            </a:r>
            <a:r>
              <a:rPr lang="cs-CZ" sz="2400" b="1" dirty="0" smtClean="0">
                <a:solidFill>
                  <a:srgbClr val="000000"/>
                </a:solidFill>
                <a:latin typeface="Palatino Linotype" panose="02040502050505030304" pitchFamily="18" charset="0"/>
              </a:rPr>
              <a:t>komunitu.</a:t>
            </a:r>
            <a:endParaRPr lang="cs-CZ" sz="2400" b="1" dirty="0">
              <a:solidFill>
                <a:srgbClr val="000000"/>
              </a:solidFill>
              <a:latin typeface="Palatino Linotype" panose="02040502050505030304" pitchFamily="18" charset="0"/>
            </a:endParaRPr>
          </a:p>
          <a:p>
            <a:pPr algn="just">
              <a:lnSpc>
                <a:spcPct val="150000"/>
              </a:lnSpc>
            </a:pPr>
            <a:r>
              <a:rPr lang="cs-CZ" sz="2400" dirty="0">
                <a:solidFill>
                  <a:srgbClr val="000000"/>
                </a:solidFill>
                <a:latin typeface="Palatino Linotype" panose="02040502050505030304" pitchFamily="18" charset="0"/>
              </a:rPr>
              <a:t>PN </a:t>
            </a:r>
            <a:r>
              <a:rPr lang="cs-CZ" sz="2400" b="1" dirty="0">
                <a:solidFill>
                  <a:srgbClr val="000000"/>
                </a:solidFill>
                <a:latin typeface="Palatino Linotype" panose="02040502050505030304" pitchFamily="18" charset="0"/>
              </a:rPr>
              <a:t>podněcuje společenské napětí</a:t>
            </a:r>
            <a:r>
              <a:rPr lang="cs-CZ" sz="2400" dirty="0">
                <a:solidFill>
                  <a:srgbClr val="000000"/>
                </a:solidFill>
                <a:latin typeface="Palatino Linotype" panose="02040502050505030304" pitchFamily="18" charset="0"/>
              </a:rPr>
              <a:t>, vytváří představu </a:t>
            </a:r>
            <a:r>
              <a:rPr lang="cs-CZ" sz="2400" dirty="0" smtClean="0">
                <a:solidFill>
                  <a:srgbClr val="000000"/>
                </a:solidFill>
                <a:latin typeface="Palatino Linotype" panose="02040502050505030304" pitchFamily="18" charset="0"/>
              </a:rPr>
              <a:t>normality.</a:t>
            </a:r>
            <a:endParaRPr lang="cs-CZ" sz="2400" dirty="0">
              <a:solidFill>
                <a:srgbClr val="000000"/>
              </a:solidFill>
              <a:latin typeface="Palatino Linotype" panose="02040502050505030304" pitchFamily="18" charset="0"/>
            </a:endParaRPr>
          </a:p>
          <a:p>
            <a:pPr algn="just">
              <a:lnSpc>
                <a:spcPct val="150000"/>
              </a:lnSpc>
            </a:pPr>
            <a:r>
              <a:rPr lang="cs-CZ" sz="2400" dirty="0">
                <a:solidFill>
                  <a:srgbClr val="000000"/>
                </a:solidFill>
                <a:latin typeface="Palatino Linotype" panose="02040502050505030304" pitchFamily="18" charset="0"/>
              </a:rPr>
              <a:t>PN </a:t>
            </a:r>
            <a:r>
              <a:rPr lang="cs-CZ" sz="2400" b="1" dirty="0">
                <a:solidFill>
                  <a:srgbClr val="000000"/>
                </a:solidFill>
                <a:latin typeface="Palatino Linotype" panose="02040502050505030304" pitchFamily="18" charset="0"/>
              </a:rPr>
              <a:t>narušuje</a:t>
            </a:r>
            <a:r>
              <a:rPr lang="cs-CZ" sz="2400" dirty="0">
                <a:solidFill>
                  <a:srgbClr val="000000"/>
                </a:solidFill>
                <a:latin typeface="Palatino Linotype" panose="02040502050505030304" pitchFamily="18" charset="0"/>
              </a:rPr>
              <a:t> pokojné soužití ve </a:t>
            </a:r>
            <a:r>
              <a:rPr lang="cs-CZ" sz="2400" dirty="0" smtClean="0">
                <a:solidFill>
                  <a:srgbClr val="000000"/>
                </a:solidFill>
                <a:latin typeface="Palatino Linotype" panose="02040502050505030304" pitchFamily="18" charset="0"/>
              </a:rPr>
              <a:t>společnosti.</a:t>
            </a:r>
            <a:endParaRPr lang="cs-CZ" sz="2400" dirty="0">
              <a:solidFill>
                <a:srgbClr val="000000"/>
              </a:solidFill>
              <a:latin typeface="Palatino Linotype" panose="02040502050505030304" pitchFamily="18" charset="0"/>
            </a:endParaRPr>
          </a:p>
          <a:p>
            <a:pPr algn="just">
              <a:lnSpc>
                <a:spcPct val="150000"/>
              </a:lnSpc>
            </a:pPr>
            <a:r>
              <a:rPr lang="cs-CZ" sz="2400" dirty="0">
                <a:solidFill>
                  <a:srgbClr val="000000"/>
                </a:solidFill>
                <a:latin typeface="Palatino Linotype" panose="02040502050505030304" pitchFamily="18" charset="0"/>
              </a:rPr>
              <a:t>Oběti PN jsou zvlášť zranitelné – specifické dopady </a:t>
            </a:r>
            <a:r>
              <a:rPr lang="cs-CZ" sz="2400" dirty="0" smtClean="0">
                <a:solidFill>
                  <a:srgbClr val="000000"/>
                </a:solidFill>
                <a:latin typeface="Palatino Linotype" panose="02040502050505030304" pitchFamily="18" charset="0"/>
              </a:rPr>
              <a:t>útoku.</a:t>
            </a:r>
            <a:endParaRPr lang="cs-CZ" sz="2400" dirty="0">
              <a:solidFill>
                <a:srgbClr val="000000"/>
              </a:solidFill>
              <a:latin typeface="Palatino Linotype" panose="02040502050505030304" pitchFamily="18" charset="0"/>
            </a:endParaRPr>
          </a:p>
        </p:txBody>
      </p:sp>
    </p:spTree>
    <p:extLst>
      <p:ext uri="{BB962C8B-B14F-4D97-AF65-F5344CB8AC3E}">
        <p14:creationId xmlns:p14="http://schemas.microsoft.com/office/powerpoint/2010/main" val="215114738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9">
                                            <p:txEl>
                                              <p:pRg st="0" end="0"/>
                                            </p:txEl>
                                          </p:spTgt>
                                        </p:tgtEl>
                                        <p:attrNameLst>
                                          <p:attrName>style.visibility</p:attrName>
                                        </p:attrNameLst>
                                      </p:cBhvr>
                                      <p:to>
                                        <p:strVal val="visible"/>
                                      </p:to>
                                    </p:set>
                                    <p:animEffect transition="in" filter="wipe(down)">
                                      <p:cBhvr>
                                        <p:cTn id="7" dur="500"/>
                                        <p:tgtEl>
                                          <p:spTgt spid="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9">
                                            <p:txEl>
                                              <p:pRg st="1" end="1"/>
                                            </p:txEl>
                                          </p:spTgt>
                                        </p:tgtEl>
                                        <p:attrNameLst>
                                          <p:attrName>style.visibility</p:attrName>
                                        </p:attrNameLst>
                                      </p:cBhvr>
                                      <p:to>
                                        <p:strVal val="visible"/>
                                      </p:to>
                                    </p:set>
                                    <p:animEffect transition="in" filter="wipe(down)">
                                      <p:cBhvr>
                                        <p:cTn id="12" dur="500"/>
                                        <p:tgtEl>
                                          <p:spTgt spid="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9">
                                            <p:txEl>
                                              <p:pRg st="2" end="2"/>
                                            </p:txEl>
                                          </p:spTgt>
                                        </p:tgtEl>
                                        <p:attrNameLst>
                                          <p:attrName>style.visibility</p:attrName>
                                        </p:attrNameLst>
                                      </p:cBhvr>
                                      <p:to>
                                        <p:strVal val="visible"/>
                                      </p:to>
                                    </p:set>
                                    <p:animEffect transition="in" filter="wipe(down)">
                                      <p:cBhvr>
                                        <p:cTn id="17" dur="500"/>
                                        <p:tgtEl>
                                          <p:spTgt spid="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39">
                                            <p:txEl>
                                              <p:pRg st="3" end="3"/>
                                            </p:txEl>
                                          </p:spTgt>
                                        </p:tgtEl>
                                        <p:attrNameLst>
                                          <p:attrName>style.visibility</p:attrName>
                                        </p:attrNameLst>
                                      </p:cBhvr>
                                      <p:to>
                                        <p:strVal val="visible"/>
                                      </p:to>
                                    </p:set>
                                    <p:animEffect transition="in" filter="wipe(down)">
                                      <p:cBhvr>
                                        <p:cTn id="22" dur="500"/>
                                        <p:tgtEl>
                                          <p:spTgt spid="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Nadpis 6">
            <a:extLst>
              <a:ext uri="{FF2B5EF4-FFF2-40B4-BE49-F238E27FC236}">
                <a16:creationId xmlns:a16="http://schemas.microsoft.com/office/drawing/2014/main" id="{A2831F68-BD74-4926-812A-66E882809298}"/>
              </a:ext>
            </a:extLst>
          </p:cNvPr>
          <p:cNvSpPr>
            <a:spLocks noGrp="1"/>
          </p:cNvSpPr>
          <p:nvPr>
            <p:ph type="title"/>
          </p:nvPr>
        </p:nvSpPr>
        <p:spPr>
          <a:xfrm>
            <a:off x="226059" y="2193341"/>
            <a:ext cx="3071056" cy="2760098"/>
          </a:xfrm>
        </p:spPr>
        <p:txBody>
          <a:bodyPr>
            <a:noAutofit/>
          </a:bodyPr>
          <a:lstStyle/>
          <a:p>
            <a:pPr algn="ctr"/>
            <a:r>
              <a:rPr lang="sk-SK" sz="3600" b="1" dirty="0" err="1" smtClean="0">
                <a:solidFill>
                  <a:srgbClr val="FFFFFF"/>
                </a:solidFill>
                <a:latin typeface="Palatino Linotype" panose="02040502050505030304" pitchFamily="18" charset="0"/>
              </a:rPr>
              <a:t>Předsudečné</a:t>
            </a:r>
            <a:r>
              <a:rPr lang="sk-SK" sz="3600" b="1" dirty="0" smtClean="0">
                <a:solidFill>
                  <a:srgbClr val="FFFFFF"/>
                </a:solidFill>
                <a:latin typeface="Palatino Linotype" panose="02040502050505030304" pitchFamily="18" charset="0"/>
              </a:rPr>
              <a:t> násilí</a:t>
            </a:r>
            <a:endParaRPr lang="cs-CZ" sz="3600" b="1" dirty="0">
              <a:solidFill>
                <a:srgbClr val="FFFFFF"/>
              </a:solidFill>
              <a:latin typeface="Palatino Linotype" panose="02040502050505030304" pitchFamily="18" charset="0"/>
            </a:endParaRPr>
          </a:p>
        </p:txBody>
      </p:sp>
      <p:sp>
        <p:nvSpPr>
          <p:cNvPr id="5" name="Zástupný symbol pro obsah 5">
            <a:extLst>
              <a:ext uri="{FF2B5EF4-FFF2-40B4-BE49-F238E27FC236}">
                <a16:creationId xmlns:a16="http://schemas.microsoft.com/office/drawing/2014/main" id="{B12EA838-D46F-4727-A898-369F11D43137}"/>
              </a:ext>
            </a:extLst>
          </p:cNvPr>
          <p:cNvSpPr>
            <a:spLocks noGrp="1"/>
          </p:cNvSpPr>
          <p:nvPr>
            <p:ph idx="1"/>
          </p:nvPr>
        </p:nvSpPr>
        <p:spPr>
          <a:xfrm>
            <a:off x="4146331" y="801866"/>
            <a:ext cx="4777861" cy="5230634"/>
          </a:xfrm>
        </p:spPr>
        <p:txBody>
          <a:bodyPr anchor="ctr">
            <a:normAutofit/>
          </a:bodyPr>
          <a:lstStyle/>
          <a:p>
            <a:pPr marL="0" indent="0" algn="just" defTabSz="449170" hangingPunct="0">
              <a:buSzPct val="100000"/>
              <a:buNone/>
              <a:defRPr/>
            </a:pPr>
            <a:r>
              <a:rPr lang="cs-CZ" sz="2500" dirty="0">
                <a:latin typeface="Palatino Linotype" panose="02040502050505030304" pitchFamily="18" charset="0"/>
              </a:rPr>
              <a:t>je </a:t>
            </a:r>
            <a:r>
              <a:rPr lang="cs-CZ" sz="2500" b="1" dirty="0">
                <a:latin typeface="Palatino Linotype" panose="02040502050505030304" pitchFamily="18" charset="0"/>
              </a:rPr>
              <a:t>motivováno předsudky </a:t>
            </a:r>
            <a:r>
              <a:rPr lang="cs-CZ" sz="2500" dirty="0">
                <a:latin typeface="Palatino Linotype" panose="02040502050505030304" pitchFamily="18" charset="0"/>
              </a:rPr>
              <a:t>útočníka/ů </a:t>
            </a:r>
            <a:r>
              <a:rPr lang="cs-CZ" sz="2500" dirty="0" smtClean="0">
                <a:latin typeface="Palatino Linotype" panose="02040502050505030304" pitchFamily="18" charset="0"/>
              </a:rPr>
              <a:t>vůči napadenému/</a:t>
            </a:r>
            <a:r>
              <a:rPr lang="cs-CZ" sz="2500" dirty="0" err="1" smtClean="0">
                <a:latin typeface="Palatino Linotype" panose="02040502050505030304" pitchFamily="18" charset="0"/>
              </a:rPr>
              <a:t>né</a:t>
            </a:r>
            <a:r>
              <a:rPr lang="cs-CZ" sz="2500" dirty="0" smtClean="0">
                <a:latin typeface="Palatino Linotype" panose="02040502050505030304" pitchFamily="18" charset="0"/>
              </a:rPr>
              <a:t> </a:t>
            </a:r>
            <a:r>
              <a:rPr lang="cs-CZ" sz="2500" dirty="0">
                <a:latin typeface="Palatino Linotype" panose="02040502050505030304" pitchFamily="18" charset="0"/>
              </a:rPr>
              <a:t>z důvodu jeho </a:t>
            </a:r>
            <a:r>
              <a:rPr lang="cs-CZ" sz="2500" b="1" dirty="0">
                <a:latin typeface="Palatino Linotype" panose="02040502050505030304" pitchFamily="18" charset="0"/>
              </a:rPr>
              <a:t>nezměnitelné osobnostní charakteristiky</a:t>
            </a:r>
            <a:r>
              <a:rPr lang="cs-CZ" sz="2500" b="1" dirty="0" smtClean="0">
                <a:latin typeface="Palatino Linotype" panose="02040502050505030304" pitchFamily="18" charset="0"/>
              </a:rPr>
              <a:t>.</a:t>
            </a:r>
            <a:endParaRPr lang="cs-CZ" sz="2500" b="1" dirty="0">
              <a:latin typeface="Palatino Linotype" panose="02040502050505030304" pitchFamily="18" charset="0"/>
            </a:endParaRPr>
          </a:p>
        </p:txBody>
      </p:sp>
    </p:spTree>
    <p:extLst>
      <p:ext uri="{BB962C8B-B14F-4D97-AF65-F5344CB8AC3E}">
        <p14:creationId xmlns:p14="http://schemas.microsoft.com/office/powerpoint/2010/main" val="2337012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p:nvPr/>
        </p:nvSpPr>
        <p:spPr>
          <a:xfrm>
            <a:off x="266700" y="0"/>
            <a:ext cx="8610300" cy="2754000"/>
          </a:xfrm>
          <a:prstGeom prst="rect">
            <a:avLst/>
          </a:prstGeom>
          <a:gradFill>
            <a:gsLst>
              <a:gs pos="0">
                <a:schemeClr val="accent6"/>
              </a:gs>
              <a:gs pos="25000">
                <a:schemeClr val="accent6"/>
              </a:gs>
              <a:gs pos="94000">
                <a:schemeClr val="accent1"/>
              </a:gs>
              <a:gs pos="100000">
                <a:schemeClr val="accent1"/>
              </a:gs>
            </a:gsLst>
            <a:lin ang="4199895"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7" name="Google Shape;337;p3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38" name="Google Shape;338;p32"/>
          <p:cNvSpPr txBox="1">
            <a:spLocks noGrp="1"/>
          </p:cNvSpPr>
          <p:nvPr>
            <p:ph type="title"/>
          </p:nvPr>
        </p:nvSpPr>
        <p:spPr>
          <a:xfrm>
            <a:off x="884419" y="546247"/>
            <a:ext cx="7375200" cy="1796691"/>
          </a:xfrm>
          <a:prstGeom prst="rect">
            <a:avLst/>
          </a:prstGeom>
          <a:noFill/>
          <a:ln>
            <a:noFill/>
          </a:ln>
        </p:spPr>
        <p:txBody>
          <a:bodyPr spcFirstLastPara="1" wrap="square" lIns="91425" tIns="45700" rIns="91425" bIns="45700" anchor="ctr" anchorCtr="0">
            <a:noAutofit/>
          </a:bodyPr>
          <a:lstStyle/>
          <a:p>
            <a:pPr lvl="0" algn="ctr">
              <a:spcBef>
                <a:spcPts val="600"/>
              </a:spcBef>
              <a:buClr>
                <a:srgbClr val="FFFFFF"/>
              </a:buClr>
              <a:buSzPts val="3500"/>
            </a:pPr>
            <a:r>
              <a:rPr lang="cs-CZ" sz="4000" dirty="0">
                <a:solidFill>
                  <a:srgbClr val="FFFFFF"/>
                </a:solidFill>
                <a:latin typeface="Palatino Linotype" panose="02040502050505030304" pitchFamily="18" charset="0"/>
              </a:rPr>
              <a:t>Nejvíce ohrožené </a:t>
            </a:r>
            <a:r>
              <a:rPr lang="cs-CZ" sz="4000" dirty="0" smtClean="0">
                <a:solidFill>
                  <a:srgbClr val="FFFFFF"/>
                </a:solidFill>
                <a:latin typeface="Palatino Linotype" panose="02040502050505030304" pitchFamily="18" charset="0"/>
              </a:rPr>
              <a:t>skupiny:</a:t>
            </a:r>
            <a:endParaRPr sz="4000" dirty="0">
              <a:solidFill>
                <a:srgbClr val="FFFFFF"/>
              </a:solidFill>
              <a:latin typeface="Palatino Linotype" panose="02040502050505030304" pitchFamily="18" charset="0"/>
            </a:endParaRPr>
          </a:p>
        </p:txBody>
      </p:sp>
      <p:sp>
        <p:nvSpPr>
          <p:cNvPr id="339" name="Google Shape;339;p32"/>
          <p:cNvSpPr txBox="1">
            <a:spLocks noGrp="1"/>
          </p:cNvSpPr>
          <p:nvPr>
            <p:ph type="body" idx="1"/>
          </p:nvPr>
        </p:nvSpPr>
        <p:spPr>
          <a:xfrm>
            <a:off x="528506" y="2342938"/>
            <a:ext cx="8246078" cy="4218300"/>
          </a:xfrm>
          <a:prstGeom prst="rect">
            <a:avLst/>
          </a:prstGeom>
          <a:noFill/>
          <a:ln>
            <a:noFill/>
          </a:ln>
        </p:spPr>
        <p:txBody>
          <a:bodyPr spcFirstLastPara="1" wrap="square" lIns="91425" tIns="45700" rIns="91425" bIns="45700" anchor="t" anchorCtr="0">
            <a:normAutofit/>
          </a:bodyPr>
          <a:lstStyle/>
          <a:p>
            <a:pPr>
              <a:lnSpc>
                <a:spcPct val="130000"/>
              </a:lnSpc>
            </a:pPr>
            <a:r>
              <a:rPr lang="cs-CZ" dirty="0">
                <a:latin typeface="Palatino Linotype" panose="02040502050505030304" pitchFamily="18" charset="0"/>
              </a:rPr>
              <a:t>Romové</a:t>
            </a:r>
          </a:p>
          <a:p>
            <a:pPr>
              <a:lnSpc>
                <a:spcPct val="130000"/>
              </a:lnSpc>
            </a:pPr>
            <a:r>
              <a:rPr lang="cs-CZ" dirty="0">
                <a:latin typeface="Palatino Linotype" panose="02040502050505030304" pitchFamily="18" charset="0"/>
              </a:rPr>
              <a:t>LGBTQ+ osoby</a:t>
            </a:r>
          </a:p>
          <a:p>
            <a:pPr>
              <a:lnSpc>
                <a:spcPct val="130000"/>
              </a:lnSpc>
            </a:pPr>
            <a:r>
              <a:rPr lang="cs-CZ" dirty="0">
                <a:latin typeface="Palatino Linotype" panose="02040502050505030304" pitchFamily="18" charset="0"/>
              </a:rPr>
              <a:t>Cizinci a migranti</a:t>
            </a:r>
          </a:p>
          <a:p>
            <a:pPr>
              <a:lnSpc>
                <a:spcPct val="130000"/>
              </a:lnSpc>
            </a:pPr>
            <a:r>
              <a:rPr lang="cs-CZ" dirty="0">
                <a:latin typeface="Palatino Linotype" panose="02040502050505030304" pitchFamily="18" charset="0"/>
              </a:rPr>
              <a:t>Muslimové</a:t>
            </a:r>
          </a:p>
          <a:p>
            <a:pPr>
              <a:lnSpc>
                <a:spcPct val="130000"/>
              </a:lnSpc>
            </a:pPr>
            <a:r>
              <a:rPr lang="cs-CZ" dirty="0">
                <a:latin typeface="Palatino Linotype" panose="02040502050505030304" pitchFamily="18" charset="0"/>
              </a:rPr>
              <a:t>Židé</a:t>
            </a:r>
          </a:p>
          <a:p>
            <a:pPr>
              <a:lnSpc>
                <a:spcPct val="130000"/>
              </a:lnSpc>
            </a:pPr>
            <a:r>
              <a:rPr lang="cs-CZ" dirty="0">
                <a:latin typeface="Palatino Linotype" panose="02040502050505030304" pitchFamily="18" charset="0"/>
              </a:rPr>
              <a:t>Lidé se zdravotním postižením</a:t>
            </a:r>
          </a:p>
        </p:txBody>
      </p:sp>
    </p:spTree>
    <p:extLst>
      <p:ext uri="{BB962C8B-B14F-4D97-AF65-F5344CB8AC3E}">
        <p14:creationId xmlns:p14="http://schemas.microsoft.com/office/powerpoint/2010/main" val="176982041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9">
                                            <p:txEl>
                                              <p:pRg st="0" end="0"/>
                                            </p:txEl>
                                          </p:spTgt>
                                        </p:tgtEl>
                                        <p:attrNameLst>
                                          <p:attrName>style.visibility</p:attrName>
                                        </p:attrNameLst>
                                      </p:cBhvr>
                                      <p:to>
                                        <p:strVal val="visible"/>
                                      </p:to>
                                    </p:set>
                                    <p:animEffect transition="in" filter="wipe(down)">
                                      <p:cBhvr>
                                        <p:cTn id="7" dur="500"/>
                                        <p:tgtEl>
                                          <p:spTgt spid="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9">
                                            <p:txEl>
                                              <p:pRg st="1" end="1"/>
                                            </p:txEl>
                                          </p:spTgt>
                                        </p:tgtEl>
                                        <p:attrNameLst>
                                          <p:attrName>style.visibility</p:attrName>
                                        </p:attrNameLst>
                                      </p:cBhvr>
                                      <p:to>
                                        <p:strVal val="visible"/>
                                      </p:to>
                                    </p:set>
                                    <p:animEffect transition="in" filter="wipe(down)">
                                      <p:cBhvr>
                                        <p:cTn id="12" dur="500"/>
                                        <p:tgtEl>
                                          <p:spTgt spid="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9">
                                            <p:txEl>
                                              <p:pRg st="2" end="2"/>
                                            </p:txEl>
                                          </p:spTgt>
                                        </p:tgtEl>
                                        <p:attrNameLst>
                                          <p:attrName>style.visibility</p:attrName>
                                        </p:attrNameLst>
                                      </p:cBhvr>
                                      <p:to>
                                        <p:strVal val="visible"/>
                                      </p:to>
                                    </p:set>
                                    <p:animEffect transition="in" filter="wipe(down)">
                                      <p:cBhvr>
                                        <p:cTn id="17" dur="500"/>
                                        <p:tgtEl>
                                          <p:spTgt spid="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39">
                                            <p:txEl>
                                              <p:pRg st="3" end="3"/>
                                            </p:txEl>
                                          </p:spTgt>
                                        </p:tgtEl>
                                        <p:attrNameLst>
                                          <p:attrName>style.visibility</p:attrName>
                                        </p:attrNameLst>
                                      </p:cBhvr>
                                      <p:to>
                                        <p:strVal val="visible"/>
                                      </p:to>
                                    </p:set>
                                    <p:animEffect transition="in" filter="wipe(down)">
                                      <p:cBhvr>
                                        <p:cTn id="22" dur="500"/>
                                        <p:tgtEl>
                                          <p:spTgt spid="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9">
                                            <p:txEl>
                                              <p:pRg st="4" end="4"/>
                                            </p:txEl>
                                          </p:spTgt>
                                        </p:tgtEl>
                                        <p:attrNameLst>
                                          <p:attrName>style.visibility</p:attrName>
                                        </p:attrNameLst>
                                      </p:cBhvr>
                                      <p:to>
                                        <p:strVal val="visible"/>
                                      </p:to>
                                    </p:set>
                                    <p:animEffect transition="in" filter="wipe(down)">
                                      <p:cBhvr>
                                        <p:cTn id="27" dur="500"/>
                                        <p:tgtEl>
                                          <p:spTgt spid="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39">
                                            <p:txEl>
                                              <p:pRg st="5" end="5"/>
                                            </p:txEl>
                                          </p:spTgt>
                                        </p:tgtEl>
                                        <p:attrNameLst>
                                          <p:attrName>style.visibility</p:attrName>
                                        </p:attrNameLst>
                                      </p:cBhvr>
                                      <p:to>
                                        <p:strVal val="visible"/>
                                      </p:to>
                                    </p:set>
                                    <p:animEffect transition="in" filter="wipe(down)">
                                      <p:cBhvr>
                                        <p:cTn id="32" dur="500"/>
                                        <p:tgtEl>
                                          <p:spTgt spid="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p:nvPr/>
        </p:nvSpPr>
        <p:spPr>
          <a:xfrm>
            <a:off x="266700" y="0"/>
            <a:ext cx="8610300" cy="2754000"/>
          </a:xfrm>
          <a:prstGeom prst="rect">
            <a:avLst/>
          </a:prstGeom>
          <a:gradFill>
            <a:gsLst>
              <a:gs pos="0">
                <a:schemeClr val="accent6"/>
              </a:gs>
              <a:gs pos="25000">
                <a:schemeClr val="accent6"/>
              </a:gs>
              <a:gs pos="94000">
                <a:schemeClr val="accent1"/>
              </a:gs>
              <a:gs pos="100000">
                <a:schemeClr val="accent1"/>
              </a:gs>
            </a:gsLst>
            <a:lin ang="4199895"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7" name="Google Shape;337;p3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38" name="Google Shape;338;p32"/>
          <p:cNvSpPr txBox="1">
            <a:spLocks noGrp="1"/>
          </p:cNvSpPr>
          <p:nvPr>
            <p:ph type="title"/>
          </p:nvPr>
        </p:nvSpPr>
        <p:spPr>
          <a:xfrm>
            <a:off x="884419" y="546247"/>
            <a:ext cx="7375200" cy="1796691"/>
          </a:xfrm>
          <a:prstGeom prst="rect">
            <a:avLst/>
          </a:prstGeom>
          <a:noFill/>
          <a:ln>
            <a:noFill/>
          </a:ln>
        </p:spPr>
        <p:txBody>
          <a:bodyPr spcFirstLastPara="1" wrap="square" lIns="91425" tIns="45700" rIns="91425" bIns="45700" anchor="ctr" anchorCtr="0">
            <a:noAutofit/>
          </a:bodyPr>
          <a:lstStyle/>
          <a:p>
            <a:pPr lvl="0" algn="ctr">
              <a:spcBef>
                <a:spcPts val="600"/>
              </a:spcBef>
              <a:buClr>
                <a:srgbClr val="FFFFFF"/>
              </a:buClr>
              <a:buSzPts val="3500"/>
            </a:pPr>
            <a:r>
              <a:rPr lang="cs-CZ" sz="3600" dirty="0" smtClean="0">
                <a:solidFill>
                  <a:srgbClr val="FFFFFF"/>
                </a:solidFill>
                <a:latin typeface="Palatino Linotype" panose="02040502050505030304" pitchFamily="18" charset="0"/>
              </a:rPr>
              <a:t>Právní úprava PN</a:t>
            </a:r>
            <a:endParaRPr sz="2400" b="1" dirty="0">
              <a:solidFill>
                <a:srgbClr val="FFFFFF"/>
              </a:solidFill>
            </a:endParaRPr>
          </a:p>
        </p:txBody>
      </p:sp>
      <p:sp>
        <p:nvSpPr>
          <p:cNvPr id="339" name="Google Shape;339;p32"/>
          <p:cNvSpPr txBox="1">
            <a:spLocks noGrp="1"/>
          </p:cNvSpPr>
          <p:nvPr>
            <p:ph type="body" idx="1"/>
          </p:nvPr>
        </p:nvSpPr>
        <p:spPr>
          <a:xfrm>
            <a:off x="562708" y="2657260"/>
            <a:ext cx="8044397" cy="4218300"/>
          </a:xfrm>
          <a:prstGeom prst="rect">
            <a:avLst/>
          </a:prstGeom>
          <a:noFill/>
          <a:ln>
            <a:noFill/>
          </a:ln>
        </p:spPr>
        <p:txBody>
          <a:bodyPr spcFirstLastPara="1" wrap="square" lIns="91425" tIns="45700" rIns="91425" bIns="45700" anchor="t" anchorCtr="0">
            <a:normAutofit fontScale="85000" lnSpcReduction="10000"/>
          </a:bodyPr>
          <a:lstStyle/>
          <a:p>
            <a:pPr algn="just"/>
            <a:r>
              <a:rPr lang="cs-CZ" sz="1800" dirty="0">
                <a:latin typeface="Palatino Linotype" panose="02040502050505030304" pitchFamily="18" charset="0"/>
              </a:rPr>
              <a:t>PN může být </a:t>
            </a:r>
            <a:r>
              <a:rPr lang="cs-CZ" sz="1800" b="1" dirty="0">
                <a:latin typeface="Palatino Linotype" panose="02040502050505030304" pitchFamily="18" charset="0"/>
              </a:rPr>
              <a:t>trestný čin </a:t>
            </a:r>
            <a:r>
              <a:rPr lang="cs-CZ" sz="1800" dirty="0">
                <a:latin typeface="Palatino Linotype" panose="02040502050505030304" pitchFamily="18" charset="0"/>
              </a:rPr>
              <a:t>nebo </a:t>
            </a:r>
            <a:r>
              <a:rPr lang="cs-CZ" sz="1800" b="1" dirty="0" smtClean="0">
                <a:latin typeface="Palatino Linotype" panose="02040502050505030304" pitchFamily="18" charset="0"/>
              </a:rPr>
              <a:t>přestupek</a:t>
            </a:r>
            <a:r>
              <a:rPr lang="cs-CZ" sz="1800" dirty="0" smtClean="0">
                <a:latin typeface="Palatino Linotype" panose="02040502050505030304" pitchFamily="18" charset="0"/>
              </a:rPr>
              <a:t>.</a:t>
            </a:r>
            <a:endParaRPr lang="cs-CZ" sz="1800" dirty="0">
              <a:latin typeface="Palatino Linotype" panose="02040502050505030304" pitchFamily="18" charset="0"/>
            </a:endParaRPr>
          </a:p>
          <a:p>
            <a:pPr algn="just"/>
            <a:r>
              <a:rPr lang="cs-CZ" sz="1800" dirty="0">
                <a:latin typeface="Palatino Linotype" panose="02040502050505030304" pitchFamily="18" charset="0"/>
              </a:rPr>
              <a:t>Nemá legální </a:t>
            </a:r>
            <a:r>
              <a:rPr lang="cs-CZ" sz="1800" dirty="0" smtClean="0">
                <a:latin typeface="Palatino Linotype" panose="02040502050505030304" pitchFamily="18" charset="0"/>
              </a:rPr>
              <a:t>definici.</a:t>
            </a:r>
            <a:endParaRPr lang="cs-CZ" sz="1800" dirty="0">
              <a:latin typeface="Palatino Linotype" panose="02040502050505030304" pitchFamily="18" charset="0"/>
            </a:endParaRPr>
          </a:p>
          <a:p>
            <a:pPr algn="just"/>
            <a:r>
              <a:rPr lang="cs-CZ" sz="1800" dirty="0">
                <a:latin typeface="Palatino Linotype" panose="02040502050505030304" pitchFamily="18" charset="0"/>
              </a:rPr>
              <a:t>Rozhodující je </a:t>
            </a:r>
            <a:r>
              <a:rPr lang="cs-CZ" sz="1800" i="1" dirty="0">
                <a:latin typeface="Palatino Linotype" panose="02040502050505030304" pitchFamily="18" charset="0"/>
              </a:rPr>
              <a:t>diskriminační </a:t>
            </a:r>
            <a:r>
              <a:rPr lang="cs-CZ" sz="1800" i="1" dirty="0" smtClean="0">
                <a:latin typeface="Palatino Linotype" panose="02040502050505030304" pitchFamily="18" charset="0"/>
              </a:rPr>
              <a:t>pohnutka</a:t>
            </a:r>
            <a:r>
              <a:rPr lang="cs-CZ" sz="1800" dirty="0" smtClean="0">
                <a:latin typeface="Palatino Linotype" panose="02040502050505030304" pitchFamily="18" charset="0"/>
              </a:rPr>
              <a:t>.</a:t>
            </a:r>
            <a:endParaRPr lang="cs-CZ" sz="1800" dirty="0">
              <a:latin typeface="Palatino Linotype" panose="02040502050505030304" pitchFamily="18" charset="0"/>
            </a:endParaRPr>
          </a:p>
          <a:p>
            <a:pPr marL="0" indent="0" algn="just">
              <a:buNone/>
            </a:pPr>
            <a:endParaRPr lang="cs-CZ" sz="1800" b="1" dirty="0">
              <a:latin typeface="Palatino Linotype" panose="02040502050505030304" pitchFamily="18" charset="0"/>
            </a:endParaRPr>
          </a:p>
          <a:p>
            <a:pPr marL="0" indent="0" algn="just">
              <a:buNone/>
            </a:pPr>
            <a:r>
              <a:rPr lang="cs-CZ" sz="1800" b="1" dirty="0">
                <a:latin typeface="Palatino Linotype" panose="02040502050505030304" pitchFamily="18" charset="0"/>
              </a:rPr>
              <a:t>Roztříštěná právní úprava</a:t>
            </a:r>
          </a:p>
          <a:p>
            <a:pPr marL="285750" lvl="1" indent="-285750" algn="just">
              <a:spcBef>
                <a:spcPts val="1000"/>
              </a:spcBef>
            </a:pPr>
            <a:r>
              <a:rPr lang="cs-CZ" sz="1800" dirty="0">
                <a:latin typeface="Palatino Linotype" panose="02040502050505030304" pitchFamily="18" charset="0"/>
              </a:rPr>
              <a:t>Explicitně chráněno </a:t>
            </a:r>
            <a:r>
              <a:rPr lang="cs-CZ" sz="1800" b="1" dirty="0">
                <a:latin typeface="Palatino Linotype" panose="02040502050505030304" pitchFamily="18" charset="0"/>
              </a:rPr>
              <a:t>5 </a:t>
            </a:r>
            <a:r>
              <a:rPr lang="cs-CZ" sz="1800" b="1" dirty="0" smtClean="0">
                <a:latin typeface="Palatino Linotype" panose="02040502050505030304" pitchFamily="18" charset="0"/>
              </a:rPr>
              <a:t>skupin: </a:t>
            </a:r>
            <a:r>
              <a:rPr lang="cs-CZ" sz="1800" dirty="0" smtClean="0">
                <a:latin typeface="Palatino Linotype" panose="02040502050505030304" pitchFamily="18" charset="0"/>
              </a:rPr>
              <a:t>rasa</a:t>
            </a:r>
            <a:r>
              <a:rPr lang="cs-CZ" sz="1800" dirty="0">
                <a:latin typeface="Palatino Linotype" panose="02040502050505030304" pitchFamily="18" charset="0"/>
              </a:rPr>
              <a:t>, národnost, </a:t>
            </a:r>
            <a:r>
              <a:rPr lang="cs-CZ" sz="1800" dirty="0" smtClean="0">
                <a:latin typeface="Palatino Linotype" panose="02040502050505030304" pitchFamily="18" charset="0"/>
              </a:rPr>
              <a:t>etnická </a:t>
            </a:r>
            <a:r>
              <a:rPr lang="cs-CZ" sz="1800" dirty="0">
                <a:latin typeface="Palatino Linotype" panose="02040502050505030304" pitchFamily="18" charset="0"/>
              </a:rPr>
              <a:t>skupina, náboženství, </a:t>
            </a:r>
            <a:r>
              <a:rPr lang="cs-CZ" sz="1800" dirty="0" smtClean="0">
                <a:latin typeface="Palatino Linotype" panose="02040502050505030304" pitchFamily="18" charset="0"/>
              </a:rPr>
              <a:t>politické </a:t>
            </a:r>
            <a:r>
              <a:rPr lang="cs-CZ" sz="1800" dirty="0">
                <a:latin typeface="Palatino Linotype" panose="02040502050505030304" pitchFamily="18" charset="0"/>
              </a:rPr>
              <a:t>přesvědčení </a:t>
            </a:r>
          </a:p>
          <a:p>
            <a:pPr marL="285750" lvl="1" indent="-285750" algn="just">
              <a:spcBef>
                <a:spcPts val="1000"/>
              </a:spcBef>
            </a:pPr>
            <a:r>
              <a:rPr lang="cs-CZ" sz="1800" dirty="0">
                <a:latin typeface="Palatino Linotype" panose="02040502050505030304" pitchFamily="18" charset="0"/>
              </a:rPr>
              <a:t>Jako obecnou přitěžující okolnost je možné  zohlednit spáchání činu z „</a:t>
            </a:r>
            <a:r>
              <a:rPr lang="cs-CZ" sz="1800" i="1" dirty="0">
                <a:latin typeface="Palatino Linotype" panose="02040502050505030304" pitchFamily="18" charset="0"/>
              </a:rPr>
              <a:t>jiné podobné  nenávisti</a:t>
            </a:r>
            <a:r>
              <a:rPr lang="cs-CZ" sz="1800" dirty="0" smtClean="0">
                <a:latin typeface="Palatino Linotype" panose="02040502050505030304" pitchFamily="18" charset="0"/>
              </a:rPr>
              <a:t>“.</a:t>
            </a:r>
            <a:endParaRPr lang="cs-CZ" sz="1800" dirty="0">
              <a:latin typeface="Palatino Linotype" panose="02040502050505030304" pitchFamily="18" charset="0"/>
            </a:endParaRPr>
          </a:p>
          <a:p>
            <a:pPr marL="285750" lvl="1" indent="-285750" algn="just">
              <a:spcBef>
                <a:spcPts val="1000"/>
              </a:spcBef>
            </a:pPr>
            <a:r>
              <a:rPr lang="cs-CZ" sz="1800" dirty="0">
                <a:latin typeface="Palatino Linotype" panose="02040502050505030304" pitchFamily="18" charset="0"/>
              </a:rPr>
              <a:t>Implicitně „</a:t>
            </a:r>
            <a:r>
              <a:rPr lang="cs-CZ" sz="1800" i="1" dirty="0">
                <a:latin typeface="Palatino Linotype" panose="02040502050505030304" pitchFamily="18" charset="0"/>
              </a:rPr>
              <a:t>jiná skupina</a:t>
            </a:r>
            <a:r>
              <a:rPr lang="cs-CZ" sz="1800" dirty="0">
                <a:latin typeface="Palatino Linotype" panose="02040502050505030304" pitchFamily="18" charset="0"/>
              </a:rPr>
              <a:t>“, „</a:t>
            </a:r>
            <a:r>
              <a:rPr lang="cs-CZ" sz="1800" i="1" dirty="0">
                <a:latin typeface="Palatino Linotype" panose="02040502050505030304" pitchFamily="18" charset="0"/>
              </a:rPr>
              <a:t>jiná nenávist</a:t>
            </a:r>
            <a:r>
              <a:rPr lang="cs-CZ" sz="1800" dirty="0">
                <a:latin typeface="Palatino Linotype" panose="02040502050505030304" pitchFamily="18" charset="0"/>
              </a:rPr>
              <a:t>“, „</a:t>
            </a:r>
            <a:r>
              <a:rPr lang="cs-CZ" sz="1800" i="1" dirty="0">
                <a:latin typeface="Palatino Linotype" panose="02040502050505030304" pitchFamily="18" charset="0"/>
              </a:rPr>
              <a:t>jiná zavrženíhodná pohnutka</a:t>
            </a:r>
            <a:r>
              <a:rPr lang="cs-CZ" sz="1800" dirty="0">
                <a:latin typeface="Palatino Linotype" panose="02040502050505030304" pitchFamily="18" charset="0"/>
              </a:rPr>
              <a:t>“</a:t>
            </a:r>
          </a:p>
          <a:p>
            <a:pPr marL="0" indent="0" algn="just">
              <a:buNone/>
            </a:pPr>
            <a:endParaRPr lang="cs-CZ" sz="2200" b="1" dirty="0" smtClean="0">
              <a:latin typeface="Palatino Linotype" panose="02040502050505030304" pitchFamily="18" charset="0"/>
            </a:endParaRPr>
          </a:p>
          <a:p>
            <a:pPr marL="0" indent="0" algn="just">
              <a:buNone/>
            </a:pPr>
            <a:r>
              <a:rPr lang="cs-CZ" sz="2200" b="1" dirty="0" smtClean="0">
                <a:latin typeface="Palatino Linotype" panose="02040502050505030304" pitchFamily="18" charset="0"/>
              </a:rPr>
              <a:t>Homofobní / </a:t>
            </a:r>
            <a:r>
              <a:rPr lang="cs-CZ" sz="2200" b="1" dirty="0" err="1" smtClean="0">
                <a:latin typeface="Palatino Linotype" panose="02040502050505030304" pitchFamily="18" charset="0"/>
              </a:rPr>
              <a:t>transfobní</a:t>
            </a:r>
            <a:r>
              <a:rPr lang="cs-CZ" sz="2200" b="1" dirty="0" smtClean="0">
                <a:latin typeface="Palatino Linotype" panose="02040502050505030304" pitchFamily="18" charset="0"/>
              </a:rPr>
              <a:t> </a:t>
            </a:r>
            <a:r>
              <a:rPr lang="cs-CZ" sz="2200" b="1" dirty="0">
                <a:latin typeface="Palatino Linotype" panose="02040502050505030304" pitchFamily="18" charset="0"/>
              </a:rPr>
              <a:t>pohnutka, zdravotní stav/postižení a věk nejsou v současné době pojaty do trestního zákoníku = dvojí přístup k lidem napadeným z důvodu nezměnitelné osobnostní </a:t>
            </a:r>
            <a:r>
              <a:rPr lang="cs-CZ" sz="2200" b="1" dirty="0" smtClean="0">
                <a:latin typeface="Palatino Linotype" panose="02040502050505030304" pitchFamily="18" charset="0"/>
              </a:rPr>
              <a:t>charakteristiky.</a:t>
            </a:r>
            <a:endParaRPr lang="cs-CZ" sz="2200" b="1" dirty="0">
              <a:latin typeface="Palatino Linotype" panose="02040502050505030304" pitchFamily="18" charset="0"/>
            </a:endParaRPr>
          </a:p>
        </p:txBody>
      </p:sp>
    </p:spTree>
    <p:extLst>
      <p:ext uri="{BB962C8B-B14F-4D97-AF65-F5344CB8AC3E}">
        <p14:creationId xmlns:p14="http://schemas.microsoft.com/office/powerpoint/2010/main" val="120349406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Nadpis 1">
            <a:extLst>
              <a:ext uri="{FF2B5EF4-FFF2-40B4-BE49-F238E27FC236}">
                <a16:creationId xmlns:a16="http://schemas.microsoft.com/office/drawing/2014/main" id="{B77F8B7E-0FD2-7D40-B120-A81B05166239}"/>
              </a:ext>
            </a:extLst>
          </p:cNvPr>
          <p:cNvSpPr>
            <a:spLocks noGrp="1"/>
          </p:cNvSpPr>
          <p:nvPr>
            <p:ph type="title"/>
          </p:nvPr>
        </p:nvSpPr>
        <p:spPr>
          <a:xfrm>
            <a:off x="884419" y="826680"/>
            <a:ext cx="7375161" cy="1325563"/>
          </a:xfrm>
        </p:spPr>
        <p:txBody>
          <a:bodyPr>
            <a:normAutofit/>
          </a:bodyPr>
          <a:lstStyle/>
          <a:p>
            <a:pPr algn="ctr"/>
            <a:r>
              <a:rPr lang="cs-CZ" sz="4000" dirty="0">
                <a:solidFill>
                  <a:srgbClr val="FFFFFF"/>
                </a:solidFill>
                <a:latin typeface="Palatino Linotype" panose="02040502050505030304" pitchFamily="18" charset="0"/>
              </a:rPr>
              <a:t>Účinky absence odpovídající právní úpravy:</a:t>
            </a:r>
          </a:p>
        </p:txBody>
      </p:sp>
      <p:sp>
        <p:nvSpPr>
          <p:cNvPr id="3" name="Zástupný obsah 2">
            <a:extLst>
              <a:ext uri="{FF2B5EF4-FFF2-40B4-BE49-F238E27FC236}">
                <a16:creationId xmlns:a16="http://schemas.microsoft.com/office/drawing/2014/main" id="{1BCC1707-8AEC-8D4C-BE28-21074BB74ABD}"/>
              </a:ext>
            </a:extLst>
          </p:cNvPr>
          <p:cNvSpPr>
            <a:spLocks noGrp="1"/>
          </p:cNvSpPr>
          <p:nvPr>
            <p:ph idx="1"/>
          </p:nvPr>
        </p:nvSpPr>
        <p:spPr>
          <a:xfrm>
            <a:off x="266701" y="2885089"/>
            <a:ext cx="8356600" cy="3972911"/>
          </a:xfrm>
        </p:spPr>
        <p:txBody>
          <a:bodyPr>
            <a:noAutofit/>
          </a:bodyPr>
          <a:lstStyle/>
          <a:p>
            <a:pPr lvl="0" algn="just">
              <a:lnSpc>
                <a:spcPct val="110000"/>
              </a:lnSpc>
              <a:spcBef>
                <a:spcPts val="1200"/>
              </a:spcBef>
              <a:buClr>
                <a:schemeClr val="dk1"/>
              </a:buClr>
              <a:buSzPts val="1800"/>
            </a:pPr>
            <a:r>
              <a:rPr lang="cs-CZ" sz="2500" dirty="0" smtClean="0">
                <a:latin typeface="Palatino Linotype" panose="02040502050505030304" pitchFamily="18" charset="0"/>
              </a:rPr>
              <a:t>podceňování </a:t>
            </a:r>
            <a:r>
              <a:rPr lang="cs-CZ" sz="2500" dirty="0">
                <a:latin typeface="Palatino Linotype" panose="02040502050505030304" pitchFamily="18" charset="0"/>
              </a:rPr>
              <a:t>prevalence útoků na LGBT+ osoby, osoby s postižením atd</a:t>
            </a:r>
            <a:r>
              <a:rPr lang="cs-CZ" sz="2500" dirty="0" smtClean="0">
                <a:latin typeface="Palatino Linotype" panose="02040502050505030304" pitchFamily="18" charset="0"/>
              </a:rPr>
              <a:t>.;</a:t>
            </a:r>
            <a:endParaRPr lang="cs-CZ" sz="2500" dirty="0">
              <a:latin typeface="Palatino Linotype" panose="02040502050505030304" pitchFamily="18" charset="0"/>
            </a:endParaRPr>
          </a:p>
          <a:p>
            <a:pPr lvl="0" algn="just">
              <a:lnSpc>
                <a:spcPct val="110000"/>
              </a:lnSpc>
              <a:spcBef>
                <a:spcPts val="1200"/>
              </a:spcBef>
              <a:buClr>
                <a:schemeClr val="dk1"/>
              </a:buClr>
              <a:buSzPts val="1800"/>
            </a:pPr>
            <a:r>
              <a:rPr lang="cs-CZ" sz="2500" dirty="0" smtClean="0">
                <a:latin typeface="Palatino Linotype" panose="02040502050505030304" pitchFamily="18" charset="0"/>
              </a:rPr>
              <a:t>nedostatek </a:t>
            </a:r>
            <a:r>
              <a:rPr lang="cs-CZ" sz="2500" dirty="0">
                <a:latin typeface="Palatino Linotype" panose="02040502050505030304" pitchFamily="18" charset="0"/>
              </a:rPr>
              <a:t>v právním </a:t>
            </a:r>
            <a:r>
              <a:rPr lang="cs-CZ" sz="2500" dirty="0" smtClean="0">
                <a:latin typeface="Palatino Linotype" panose="02040502050505030304" pitchFamily="18" charset="0"/>
              </a:rPr>
              <a:t>postihu;</a:t>
            </a:r>
            <a:endParaRPr lang="cs-CZ" sz="2500" dirty="0">
              <a:latin typeface="Palatino Linotype" panose="02040502050505030304" pitchFamily="18" charset="0"/>
            </a:endParaRPr>
          </a:p>
          <a:p>
            <a:pPr lvl="0" algn="just">
              <a:lnSpc>
                <a:spcPct val="110000"/>
              </a:lnSpc>
              <a:spcBef>
                <a:spcPts val="1200"/>
              </a:spcBef>
              <a:buClr>
                <a:schemeClr val="dk1"/>
              </a:buClr>
              <a:buSzPts val="1800"/>
            </a:pPr>
            <a:r>
              <a:rPr lang="cs-CZ" sz="2500" dirty="0" smtClean="0">
                <a:latin typeface="Palatino Linotype" panose="02040502050505030304" pitchFamily="18" charset="0"/>
              </a:rPr>
              <a:t>nedostatek </a:t>
            </a:r>
            <a:r>
              <a:rPr lang="cs-CZ" sz="2500" dirty="0">
                <a:latin typeface="Palatino Linotype" panose="02040502050505030304" pitchFamily="18" charset="0"/>
              </a:rPr>
              <a:t>oficiálních </a:t>
            </a:r>
            <a:r>
              <a:rPr lang="cs-CZ" sz="2500" dirty="0" smtClean="0">
                <a:latin typeface="Palatino Linotype" panose="02040502050505030304" pitchFamily="18" charset="0"/>
              </a:rPr>
              <a:t>dat;</a:t>
            </a:r>
            <a:endParaRPr lang="cs-CZ" sz="2500" dirty="0">
              <a:latin typeface="Palatino Linotype" panose="02040502050505030304" pitchFamily="18" charset="0"/>
            </a:endParaRPr>
          </a:p>
          <a:p>
            <a:pPr lvl="0" algn="just">
              <a:lnSpc>
                <a:spcPct val="110000"/>
              </a:lnSpc>
              <a:spcBef>
                <a:spcPts val="1200"/>
              </a:spcBef>
              <a:buClr>
                <a:schemeClr val="dk1"/>
              </a:buClr>
              <a:buSzPts val="1800"/>
            </a:pPr>
            <a:r>
              <a:rPr lang="cs-CZ" sz="2500" dirty="0" smtClean="0">
                <a:latin typeface="Palatino Linotype" panose="02040502050505030304" pitchFamily="18" charset="0"/>
              </a:rPr>
              <a:t>nedostatek </a:t>
            </a:r>
            <a:r>
              <a:rPr lang="cs-CZ" sz="2500" dirty="0">
                <a:latin typeface="Palatino Linotype" panose="02040502050505030304" pitchFamily="18" charset="0"/>
              </a:rPr>
              <a:t>pomoci pro </a:t>
            </a:r>
            <a:r>
              <a:rPr lang="cs-CZ" sz="2500" dirty="0" smtClean="0">
                <a:latin typeface="Palatino Linotype" panose="02040502050505030304" pitchFamily="18" charset="0"/>
              </a:rPr>
              <a:t>poškozené;</a:t>
            </a:r>
            <a:endParaRPr lang="cs-CZ" sz="2500" dirty="0">
              <a:latin typeface="Palatino Linotype" panose="02040502050505030304" pitchFamily="18" charset="0"/>
            </a:endParaRPr>
          </a:p>
          <a:p>
            <a:pPr lvl="0" algn="just">
              <a:lnSpc>
                <a:spcPct val="110000"/>
              </a:lnSpc>
              <a:spcBef>
                <a:spcPts val="1200"/>
              </a:spcBef>
              <a:buClr>
                <a:schemeClr val="dk1"/>
              </a:buClr>
              <a:buSzPts val="1800"/>
            </a:pPr>
            <a:r>
              <a:rPr lang="cs-CZ" sz="2500" dirty="0" smtClean="0">
                <a:latin typeface="Palatino Linotype" panose="02040502050505030304" pitchFamily="18" charset="0"/>
              </a:rPr>
              <a:t>nedostatek </a:t>
            </a:r>
            <a:r>
              <a:rPr lang="cs-CZ" sz="2500" dirty="0">
                <a:latin typeface="Palatino Linotype" panose="02040502050505030304" pitchFamily="18" charset="0"/>
              </a:rPr>
              <a:t>právního vědomí na úrovni státu, že právní úprava je </a:t>
            </a:r>
            <a:r>
              <a:rPr lang="cs-CZ" sz="2500" dirty="0" smtClean="0">
                <a:latin typeface="Palatino Linotype" panose="02040502050505030304" pitchFamily="18" charset="0"/>
              </a:rPr>
              <a:t>potřebná.</a:t>
            </a:r>
            <a:endParaRPr lang="cs-CZ" dirty="0"/>
          </a:p>
        </p:txBody>
      </p:sp>
    </p:spTree>
    <p:extLst>
      <p:ext uri="{BB962C8B-B14F-4D97-AF65-F5344CB8AC3E}">
        <p14:creationId xmlns:p14="http://schemas.microsoft.com/office/powerpoint/2010/main" val="20135728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Nadpis 1">
            <a:extLst>
              <a:ext uri="{FF2B5EF4-FFF2-40B4-BE49-F238E27FC236}">
                <a16:creationId xmlns:a16="http://schemas.microsoft.com/office/drawing/2014/main" id="{B77F8B7E-0FD2-7D40-B120-A81B05166239}"/>
              </a:ext>
            </a:extLst>
          </p:cNvPr>
          <p:cNvSpPr>
            <a:spLocks noGrp="1"/>
          </p:cNvSpPr>
          <p:nvPr>
            <p:ph type="title"/>
          </p:nvPr>
        </p:nvSpPr>
        <p:spPr>
          <a:xfrm>
            <a:off x="884419" y="826680"/>
            <a:ext cx="7375161" cy="1325563"/>
          </a:xfrm>
        </p:spPr>
        <p:txBody>
          <a:bodyPr>
            <a:normAutofit/>
          </a:bodyPr>
          <a:lstStyle/>
          <a:p>
            <a:pPr algn="ctr"/>
            <a:r>
              <a:rPr lang="cs-CZ" sz="4000" dirty="0" smtClean="0">
                <a:solidFill>
                  <a:srgbClr val="FFFFFF"/>
                </a:solidFill>
                <a:latin typeface="Palatino Linotype" panose="02040502050505030304" pitchFamily="18" charset="0"/>
              </a:rPr>
              <a:t>Oznámení předsudečného útoku:</a:t>
            </a:r>
            <a:endParaRPr lang="cs-CZ" sz="4000" dirty="0">
              <a:solidFill>
                <a:srgbClr val="FFFFFF"/>
              </a:solidFill>
              <a:latin typeface="Palatino Linotype" panose="02040502050505030304" pitchFamily="18" charset="0"/>
            </a:endParaRPr>
          </a:p>
        </p:txBody>
      </p:sp>
      <p:sp>
        <p:nvSpPr>
          <p:cNvPr id="3" name="Zástupný obsah 2">
            <a:extLst>
              <a:ext uri="{FF2B5EF4-FFF2-40B4-BE49-F238E27FC236}">
                <a16:creationId xmlns:a16="http://schemas.microsoft.com/office/drawing/2014/main" id="{1BCC1707-8AEC-8D4C-BE28-21074BB74ABD}"/>
              </a:ext>
            </a:extLst>
          </p:cNvPr>
          <p:cNvSpPr>
            <a:spLocks noGrp="1"/>
          </p:cNvSpPr>
          <p:nvPr>
            <p:ph idx="1"/>
          </p:nvPr>
        </p:nvSpPr>
        <p:spPr>
          <a:xfrm>
            <a:off x="266700" y="2616641"/>
            <a:ext cx="8356600" cy="4170053"/>
          </a:xfrm>
        </p:spPr>
        <p:txBody>
          <a:bodyPr>
            <a:noAutofit/>
          </a:bodyPr>
          <a:lstStyle/>
          <a:p>
            <a:pPr marL="0" indent="0" algn="just">
              <a:buNone/>
            </a:pPr>
            <a:r>
              <a:rPr lang="cs-CZ" sz="2400" dirty="0" smtClean="0">
                <a:latin typeface="Palatino Linotype" panose="02040502050505030304" pitchFamily="18" charset="0"/>
              </a:rPr>
              <a:t>Důvody:</a:t>
            </a:r>
          </a:p>
          <a:p>
            <a:pPr lvl="1" algn="just"/>
            <a:r>
              <a:rPr lang="cs-CZ" sz="2000" dirty="0" smtClean="0">
                <a:latin typeface="Palatino Linotype" panose="02040502050505030304" pitchFamily="18" charset="0"/>
              </a:rPr>
              <a:t>mapování </a:t>
            </a:r>
            <a:r>
              <a:rPr lang="cs-CZ" sz="2000" dirty="0">
                <a:latin typeface="Palatino Linotype" panose="02040502050505030304" pitchFamily="18" charset="0"/>
              </a:rPr>
              <a:t>šedé zóny předsudečné kriminality (útoky, které poškození nechtějí oznámit </a:t>
            </a:r>
            <a:r>
              <a:rPr lang="cs-CZ" sz="2000" dirty="0" smtClean="0">
                <a:latin typeface="Palatino Linotype" panose="02040502050505030304" pitchFamily="18" charset="0"/>
              </a:rPr>
              <a:t>policii);</a:t>
            </a:r>
          </a:p>
          <a:p>
            <a:pPr lvl="1" algn="just"/>
            <a:r>
              <a:rPr lang="cs-CZ" sz="2000" dirty="0" smtClean="0">
                <a:latin typeface="Palatino Linotype" panose="02040502050505030304" pitchFamily="18" charset="0"/>
              </a:rPr>
              <a:t>mapování </a:t>
            </a:r>
            <a:r>
              <a:rPr lang="cs-CZ" sz="2000" dirty="0">
                <a:latin typeface="Palatino Linotype" panose="02040502050505030304" pitchFamily="18" charset="0"/>
              </a:rPr>
              <a:t>méně závažných útoků (ty, které nejsou trestnými </a:t>
            </a:r>
            <a:r>
              <a:rPr lang="cs-CZ" sz="2000" dirty="0" smtClean="0">
                <a:latin typeface="Palatino Linotype" panose="02040502050505030304" pitchFamily="18" charset="0"/>
              </a:rPr>
              <a:t>činy;</a:t>
            </a:r>
          </a:p>
          <a:p>
            <a:pPr lvl="1" algn="just"/>
            <a:r>
              <a:rPr lang="cs-CZ" sz="2000" dirty="0" smtClean="0">
                <a:latin typeface="Palatino Linotype" panose="02040502050505030304" pitchFamily="18" charset="0"/>
              </a:rPr>
              <a:t>neexistence </a:t>
            </a:r>
            <a:r>
              <a:rPr lang="cs-CZ" sz="2000" dirty="0">
                <a:latin typeface="Palatino Linotype" panose="02040502050505030304" pitchFamily="18" charset="0"/>
              </a:rPr>
              <a:t>oficiální </a:t>
            </a:r>
            <a:r>
              <a:rPr lang="cs-CZ" sz="2000" dirty="0" smtClean="0">
                <a:latin typeface="Palatino Linotype" panose="02040502050505030304" pitchFamily="18" charset="0"/>
              </a:rPr>
              <a:t>statistiky.</a:t>
            </a:r>
            <a:endParaRPr lang="cs-CZ" sz="2000" dirty="0">
              <a:latin typeface="Palatino Linotype" panose="02040502050505030304" pitchFamily="18" charset="0"/>
            </a:endParaRPr>
          </a:p>
          <a:p>
            <a:pPr marL="365760" lvl="1" indent="0" algn="just">
              <a:buNone/>
            </a:pPr>
            <a:endParaRPr lang="cs-CZ" sz="2000" dirty="0">
              <a:latin typeface="Palatino Linotype" panose="02040502050505030304" pitchFamily="18" charset="0"/>
            </a:endParaRPr>
          </a:p>
          <a:p>
            <a:pPr algn="just"/>
            <a:r>
              <a:rPr lang="cs-CZ" sz="2400" dirty="0" smtClean="0">
                <a:latin typeface="Palatino Linotype" panose="02040502050505030304" pitchFamily="18" charset="0"/>
              </a:rPr>
              <a:t>Cíl: </a:t>
            </a:r>
            <a:endParaRPr lang="cs-CZ" sz="2400" dirty="0">
              <a:latin typeface="Palatino Linotype" panose="02040502050505030304" pitchFamily="18" charset="0"/>
            </a:endParaRPr>
          </a:p>
          <a:p>
            <a:pPr lvl="1" algn="just"/>
            <a:r>
              <a:rPr lang="cs-CZ" sz="2000" dirty="0">
                <a:latin typeface="Palatino Linotype" panose="02040502050505030304" pitchFamily="18" charset="0"/>
              </a:rPr>
              <a:t>zviditelnit problematiku předsudečného </a:t>
            </a:r>
            <a:r>
              <a:rPr lang="cs-CZ" sz="2000" dirty="0" smtClean="0">
                <a:latin typeface="Palatino Linotype" panose="02040502050505030304" pitchFamily="18" charset="0"/>
              </a:rPr>
              <a:t>násilí;</a:t>
            </a:r>
            <a:endParaRPr lang="cs-CZ" sz="2000" dirty="0">
              <a:latin typeface="Palatino Linotype" panose="02040502050505030304" pitchFamily="18" charset="0"/>
            </a:endParaRPr>
          </a:p>
          <a:p>
            <a:pPr lvl="1" algn="just"/>
            <a:r>
              <a:rPr lang="cs-CZ" sz="2000" dirty="0">
                <a:latin typeface="Palatino Linotype" panose="02040502050505030304" pitchFamily="18" charset="0"/>
              </a:rPr>
              <a:t>prosadit odpovídající právní </a:t>
            </a:r>
            <a:r>
              <a:rPr lang="cs-CZ" sz="2000" dirty="0" smtClean="0">
                <a:latin typeface="Palatino Linotype" panose="02040502050505030304" pitchFamily="18" charset="0"/>
              </a:rPr>
              <a:t>ochranu;</a:t>
            </a:r>
            <a:endParaRPr lang="cs-CZ" sz="2000" dirty="0">
              <a:latin typeface="Palatino Linotype" panose="02040502050505030304" pitchFamily="18" charset="0"/>
            </a:endParaRPr>
          </a:p>
          <a:p>
            <a:pPr lvl="1" algn="just"/>
            <a:r>
              <a:rPr lang="cs-CZ" sz="2000" dirty="0">
                <a:latin typeface="Palatino Linotype" panose="02040502050505030304" pitchFamily="18" charset="0"/>
              </a:rPr>
              <a:t>podpořit ostatní v dalším </a:t>
            </a:r>
            <a:r>
              <a:rPr lang="cs-CZ" sz="2000" dirty="0" smtClean="0">
                <a:latin typeface="Palatino Linotype" panose="02040502050505030304" pitchFamily="18" charset="0"/>
              </a:rPr>
              <a:t>reportování.</a:t>
            </a:r>
            <a:endParaRPr lang="cs-CZ" sz="2000" dirty="0">
              <a:latin typeface="Palatino Linotype" panose="02040502050505030304" pitchFamily="18" charset="0"/>
            </a:endParaRPr>
          </a:p>
        </p:txBody>
      </p:sp>
    </p:spTree>
    <p:extLst>
      <p:ext uri="{BB962C8B-B14F-4D97-AF65-F5344CB8AC3E}">
        <p14:creationId xmlns:p14="http://schemas.microsoft.com/office/powerpoint/2010/main" val="5188087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Nadpis 6">
            <a:extLst>
              <a:ext uri="{FF2B5EF4-FFF2-40B4-BE49-F238E27FC236}">
                <a16:creationId xmlns:a16="http://schemas.microsoft.com/office/drawing/2014/main" id="{A2831F68-BD74-4926-812A-66E882809298}"/>
              </a:ext>
            </a:extLst>
          </p:cNvPr>
          <p:cNvSpPr>
            <a:spLocks noGrp="1"/>
          </p:cNvSpPr>
          <p:nvPr>
            <p:ph type="title"/>
          </p:nvPr>
        </p:nvSpPr>
        <p:spPr>
          <a:xfrm>
            <a:off x="226059" y="2193341"/>
            <a:ext cx="2751871" cy="2760098"/>
          </a:xfrm>
        </p:spPr>
        <p:txBody>
          <a:bodyPr>
            <a:normAutofit/>
          </a:bodyPr>
          <a:lstStyle/>
          <a:p>
            <a:pPr algn="ctr"/>
            <a:r>
              <a:rPr lang="sk-SK" sz="9600" b="1" dirty="0" smtClean="0">
                <a:solidFill>
                  <a:srgbClr val="FFFFFF"/>
                </a:solidFill>
                <a:latin typeface="Imprint MT Shadow" panose="04020605060303030202" pitchFamily="82" charset="0"/>
              </a:rPr>
              <a:t>2009</a:t>
            </a:r>
            <a:endParaRPr lang="cs-CZ" sz="9600" b="1" dirty="0">
              <a:solidFill>
                <a:srgbClr val="FFFFFF"/>
              </a:solidFill>
              <a:latin typeface="Imprint MT Shadow" panose="04020605060303030202" pitchFamily="82" charset="0"/>
            </a:endParaRPr>
          </a:p>
        </p:txBody>
      </p:sp>
      <p:sp>
        <p:nvSpPr>
          <p:cNvPr id="5" name="Zástupný symbol pro obsah 5">
            <a:extLst>
              <a:ext uri="{FF2B5EF4-FFF2-40B4-BE49-F238E27FC236}">
                <a16:creationId xmlns:a16="http://schemas.microsoft.com/office/drawing/2014/main" id="{B12EA838-D46F-4727-A898-369F11D43137}"/>
              </a:ext>
            </a:extLst>
          </p:cNvPr>
          <p:cNvSpPr>
            <a:spLocks noGrp="1"/>
          </p:cNvSpPr>
          <p:nvPr>
            <p:ph idx="1"/>
          </p:nvPr>
        </p:nvSpPr>
        <p:spPr>
          <a:xfrm>
            <a:off x="4146331" y="801866"/>
            <a:ext cx="4698123" cy="5230634"/>
          </a:xfrm>
        </p:spPr>
        <p:txBody>
          <a:bodyPr anchor="ctr">
            <a:normAutofit/>
          </a:bodyPr>
          <a:lstStyle/>
          <a:p>
            <a:pPr marL="0" indent="0" algn="just">
              <a:lnSpc>
                <a:spcPct val="80000"/>
              </a:lnSpc>
              <a:buNone/>
            </a:pPr>
            <a:r>
              <a:rPr lang="cs-CZ" sz="2500" dirty="0" smtClean="0">
                <a:solidFill>
                  <a:srgbClr val="000000"/>
                </a:solidFill>
                <a:latin typeface="Palatino Linotype" panose="02040502050505030304" pitchFamily="18" charset="0"/>
              </a:rPr>
              <a:t>In IUSTITIA j</a:t>
            </a:r>
            <a:r>
              <a:rPr lang="cs-CZ" sz="2500" dirty="0" smtClean="0">
                <a:latin typeface="Palatino Linotype" panose="02040502050505030304" pitchFamily="18" charset="0"/>
              </a:rPr>
              <a:t>ediná organizace v ČR </a:t>
            </a:r>
            <a:r>
              <a:rPr lang="cs-CZ" sz="2500" dirty="0">
                <a:latin typeface="Palatino Linotype" panose="02040502050505030304" pitchFamily="18" charset="0"/>
              </a:rPr>
              <a:t>poskytující komplexní </a:t>
            </a:r>
            <a:r>
              <a:rPr lang="cs-CZ" sz="2500" b="1" dirty="0">
                <a:latin typeface="Palatino Linotype" panose="02040502050505030304" pitchFamily="18" charset="0"/>
              </a:rPr>
              <a:t>služby obětem předsudečného </a:t>
            </a:r>
            <a:r>
              <a:rPr lang="cs-CZ" sz="2500" b="1" dirty="0" smtClean="0">
                <a:latin typeface="Palatino Linotype" panose="02040502050505030304" pitchFamily="18" charset="0"/>
              </a:rPr>
              <a:t>násilí.</a:t>
            </a:r>
            <a:endParaRPr lang="cs-CZ" sz="2500" b="1" dirty="0">
              <a:latin typeface="Palatino Linotype" panose="02040502050505030304" pitchFamily="18" charset="0"/>
            </a:endParaRPr>
          </a:p>
          <a:p>
            <a:pPr marL="0" indent="0" algn="just">
              <a:lnSpc>
                <a:spcPct val="80000"/>
              </a:lnSpc>
              <a:buNone/>
            </a:pPr>
            <a:endParaRPr lang="cs-CZ" sz="2500" b="1" dirty="0">
              <a:latin typeface="Palatino Linotype" panose="02040502050505030304" pitchFamily="18" charset="0"/>
            </a:endParaRPr>
          </a:p>
          <a:p>
            <a:pPr marL="0" indent="0" algn="just">
              <a:lnSpc>
                <a:spcPct val="80000"/>
              </a:lnSpc>
              <a:buNone/>
            </a:pPr>
            <a:r>
              <a:rPr lang="cs-CZ" sz="2500" b="1" dirty="0">
                <a:latin typeface="Palatino Linotype" panose="02040502050505030304" pitchFamily="18" charset="0"/>
              </a:rPr>
              <a:t>Cíl: </a:t>
            </a:r>
            <a:r>
              <a:rPr lang="cs-CZ" sz="2500" dirty="0">
                <a:latin typeface="Palatino Linotype" panose="02040502050505030304" pitchFamily="18" charset="0"/>
              </a:rPr>
              <a:t>zlepšování postavení osob vystavených a ohrožených PN.</a:t>
            </a:r>
            <a:endParaRPr lang="cs-CZ" sz="2500" b="1" dirty="0">
              <a:latin typeface="Palatino Linotype" panose="02040502050505030304" pitchFamily="18" charset="0"/>
            </a:endParaRPr>
          </a:p>
        </p:txBody>
      </p:sp>
    </p:spTree>
    <p:extLst>
      <p:ext uri="{BB962C8B-B14F-4D97-AF65-F5344CB8AC3E}">
        <p14:creationId xmlns:p14="http://schemas.microsoft.com/office/powerpoint/2010/main" val="30809677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Nadpis 1">
            <a:extLst>
              <a:ext uri="{FF2B5EF4-FFF2-40B4-BE49-F238E27FC236}">
                <a16:creationId xmlns:a16="http://schemas.microsoft.com/office/drawing/2014/main" id="{B77F8B7E-0FD2-7D40-B120-A81B05166239}"/>
              </a:ext>
            </a:extLst>
          </p:cNvPr>
          <p:cNvSpPr>
            <a:spLocks noGrp="1"/>
          </p:cNvSpPr>
          <p:nvPr>
            <p:ph type="title"/>
          </p:nvPr>
        </p:nvSpPr>
        <p:spPr>
          <a:xfrm>
            <a:off x="884419" y="826680"/>
            <a:ext cx="7375161" cy="1325563"/>
          </a:xfrm>
        </p:spPr>
        <p:txBody>
          <a:bodyPr>
            <a:normAutofit/>
          </a:bodyPr>
          <a:lstStyle/>
          <a:p>
            <a:pPr algn="ctr"/>
            <a:r>
              <a:rPr lang="cs-CZ" sz="4000" dirty="0" smtClean="0">
                <a:solidFill>
                  <a:srgbClr val="FFFFFF"/>
                </a:solidFill>
                <a:latin typeface="Palatino Linotype" panose="02040502050505030304" pitchFamily="18" charset="0"/>
              </a:rPr>
              <a:t>In IUSTITIA</a:t>
            </a:r>
            <a:endParaRPr lang="cs-CZ" sz="4000" dirty="0">
              <a:solidFill>
                <a:srgbClr val="FFFFFF"/>
              </a:solidFill>
              <a:latin typeface="Palatino Linotype" panose="02040502050505030304" pitchFamily="18" charset="0"/>
            </a:endParaRPr>
          </a:p>
        </p:txBody>
      </p:sp>
      <p:sp>
        <p:nvSpPr>
          <p:cNvPr id="3" name="Zástupný obsah 2">
            <a:extLst>
              <a:ext uri="{FF2B5EF4-FFF2-40B4-BE49-F238E27FC236}">
                <a16:creationId xmlns:a16="http://schemas.microsoft.com/office/drawing/2014/main" id="{1BCC1707-8AEC-8D4C-BE28-21074BB74ABD}"/>
              </a:ext>
            </a:extLst>
          </p:cNvPr>
          <p:cNvSpPr>
            <a:spLocks noGrp="1"/>
          </p:cNvSpPr>
          <p:nvPr>
            <p:ph idx="1"/>
          </p:nvPr>
        </p:nvSpPr>
        <p:spPr>
          <a:xfrm>
            <a:off x="395655" y="2885089"/>
            <a:ext cx="8227646" cy="3823442"/>
          </a:xfrm>
        </p:spPr>
        <p:txBody>
          <a:bodyPr>
            <a:noAutofit/>
          </a:bodyPr>
          <a:lstStyle/>
          <a:p>
            <a:pPr algn="just">
              <a:lnSpc>
                <a:spcPct val="100000"/>
              </a:lnSpc>
            </a:pPr>
            <a:r>
              <a:rPr lang="cs-CZ" sz="2400" dirty="0">
                <a:latin typeface="Palatino Linotype" panose="02040502050505030304" pitchFamily="18" charset="0"/>
              </a:rPr>
              <a:t>p</a:t>
            </a:r>
            <a:r>
              <a:rPr lang="cs-CZ" sz="2400" dirty="0" smtClean="0">
                <a:latin typeface="Palatino Linotype" panose="02040502050505030304" pitchFamily="18" charset="0"/>
              </a:rPr>
              <a:t>ůsobnost: </a:t>
            </a:r>
            <a:r>
              <a:rPr lang="cs-CZ" sz="2400" b="1" dirty="0" smtClean="0">
                <a:latin typeface="Palatino Linotype" panose="02040502050505030304" pitchFamily="18" charset="0"/>
              </a:rPr>
              <a:t>celá ČR</a:t>
            </a:r>
            <a:endParaRPr lang="cs-CZ" sz="2400" b="1" dirty="0">
              <a:latin typeface="Palatino Linotype" panose="02040502050505030304" pitchFamily="18" charset="0"/>
            </a:endParaRPr>
          </a:p>
          <a:p>
            <a:pPr algn="just">
              <a:lnSpc>
                <a:spcPct val="100000"/>
              </a:lnSpc>
            </a:pPr>
            <a:r>
              <a:rPr lang="cs-CZ" sz="2400" dirty="0" smtClean="0">
                <a:latin typeface="Palatino Linotype" panose="02040502050505030304" pitchFamily="18" charset="0"/>
              </a:rPr>
              <a:t>služby </a:t>
            </a:r>
            <a:r>
              <a:rPr lang="cs-CZ" sz="2400" dirty="0">
                <a:latin typeface="Palatino Linotype" panose="02040502050505030304" pitchFamily="18" charset="0"/>
              </a:rPr>
              <a:t>jsou </a:t>
            </a:r>
            <a:r>
              <a:rPr lang="cs-CZ" sz="2400" b="1" dirty="0" smtClean="0">
                <a:latin typeface="Palatino Linotype" panose="02040502050505030304" pitchFamily="18" charset="0"/>
              </a:rPr>
              <a:t>bezplatné</a:t>
            </a:r>
          </a:p>
          <a:p>
            <a:pPr algn="just">
              <a:lnSpc>
                <a:spcPct val="100000"/>
              </a:lnSpc>
            </a:pPr>
            <a:endParaRPr lang="cs-CZ" sz="2400" b="1" dirty="0">
              <a:latin typeface="Palatino Linotype" panose="02040502050505030304" pitchFamily="18" charset="0"/>
            </a:endParaRPr>
          </a:p>
          <a:p>
            <a:pPr algn="just">
              <a:lnSpc>
                <a:spcPct val="100000"/>
              </a:lnSpc>
            </a:pPr>
            <a:endParaRPr lang="cs-CZ" sz="2400" b="1" dirty="0" smtClean="0">
              <a:latin typeface="Palatino Linotype" panose="02040502050505030304" pitchFamily="18" charset="0"/>
            </a:endParaRPr>
          </a:p>
          <a:p>
            <a:pPr algn="just">
              <a:lnSpc>
                <a:spcPct val="100000"/>
              </a:lnSpc>
            </a:pPr>
            <a:endParaRPr lang="cs-CZ" sz="2400" b="1" dirty="0">
              <a:latin typeface="Palatino Linotype" panose="02040502050505030304" pitchFamily="18" charset="0"/>
            </a:endParaRPr>
          </a:p>
          <a:p>
            <a:pPr algn="just">
              <a:lnSpc>
                <a:spcPct val="100000"/>
              </a:lnSpc>
            </a:pPr>
            <a:endParaRPr lang="sk-SK" sz="2400" dirty="0" smtClean="0">
              <a:latin typeface="Palatino Linotype" panose="02040502050505030304" pitchFamily="18" charset="0"/>
            </a:endParaRPr>
          </a:p>
          <a:p>
            <a:pPr algn="just">
              <a:lnSpc>
                <a:spcPct val="100000"/>
              </a:lnSpc>
            </a:pPr>
            <a:r>
              <a:rPr lang="sk-SK" sz="2400" dirty="0" smtClean="0">
                <a:latin typeface="Palatino Linotype" panose="02040502050505030304" pitchFamily="18" charset="0"/>
              </a:rPr>
              <a:t>odborné </a:t>
            </a:r>
            <a:r>
              <a:rPr lang="sk-SK" sz="2400" dirty="0" err="1" smtClean="0">
                <a:latin typeface="Palatino Linotype" panose="02040502050505030304" pitchFamily="18" charset="0"/>
              </a:rPr>
              <a:t>sociální</a:t>
            </a:r>
            <a:r>
              <a:rPr lang="sk-SK" sz="2400" dirty="0" smtClean="0">
                <a:latin typeface="Palatino Linotype" panose="02040502050505030304" pitchFamily="18" charset="0"/>
              </a:rPr>
              <a:t> </a:t>
            </a:r>
            <a:r>
              <a:rPr lang="sk-SK" sz="2400" dirty="0" err="1" smtClean="0">
                <a:latin typeface="Palatino Linotype" panose="02040502050505030304" pitchFamily="18" charset="0"/>
              </a:rPr>
              <a:t>poradenství</a:t>
            </a:r>
            <a:r>
              <a:rPr lang="sk-SK" sz="2400" dirty="0" smtClean="0">
                <a:latin typeface="Palatino Linotype" panose="02040502050505030304" pitchFamily="18" charset="0"/>
              </a:rPr>
              <a:t>, </a:t>
            </a:r>
            <a:r>
              <a:rPr lang="sk-SK" sz="2400" dirty="0" err="1" smtClean="0">
                <a:latin typeface="Palatino Linotype" panose="02040502050505030304" pitchFamily="18" charset="0"/>
              </a:rPr>
              <a:t>právní</a:t>
            </a:r>
            <a:r>
              <a:rPr lang="sk-SK" sz="2400" dirty="0" smtClean="0">
                <a:latin typeface="Palatino Linotype" panose="02040502050505030304" pitchFamily="18" charset="0"/>
              </a:rPr>
              <a:t> </a:t>
            </a:r>
            <a:r>
              <a:rPr lang="sk-SK" sz="2400" dirty="0" err="1" smtClean="0">
                <a:latin typeface="Palatino Linotype" panose="02040502050505030304" pitchFamily="18" charset="0"/>
              </a:rPr>
              <a:t>informace</a:t>
            </a:r>
            <a:r>
              <a:rPr lang="sk-SK" sz="2400" dirty="0" smtClean="0">
                <a:latin typeface="Palatino Linotype" panose="02040502050505030304" pitchFamily="18" charset="0"/>
              </a:rPr>
              <a:t> </a:t>
            </a:r>
            <a:r>
              <a:rPr lang="sk-SK" sz="2400" dirty="0" err="1" smtClean="0">
                <a:latin typeface="Palatino Linotype" panose="02040502050505030304" pitchFamily="18" charset="0"/>
              </a:rPr>
              <a:t>případně</a:t>
            </a:r>
            <a:r>
              <a:rPr lang="sk-SK" sz="2400" dirty="0" smtClean="0">
                <a:latin typeface="Palatino Linotype" panose="02040502050505030304" pitchFamily="18" charset="0"/>
              </a:rPr>
              <a:t> </a:t>
            </a:r>
            <a:r>
              <a:rPr lang="sk-SK" sz="2400" dirty="0" err="1" smtClean="0">
                <a:latin typeface="Palatino Linotype" panose="02040502050505030304" pitchFamily="18" charset="0"/>
              </a:rPr>
              <a:t>advokátní</a:t>
            </a:r>
            <a:r>
              <a:rPr lang="sk-SK" sz="2400" dirty="0" smtClean="0">
                <a:latin typeface="Palatino Linotype" panose="02040502050505030304" pitchFamily="18" charset="0"/>
              </a:rPr>
              <a:t> </a:t>
            </a:r>
            <a:r>
              <a:rPr lang="sk-SK" sz="2400" dirty="0" err="1" smtClean="0">
                <a:latin typeface="Palatino Linotype" panose="02040502050505030304" pitchFamily="18" charset="0"/>
              </a:rPr>
              <a:t>zastoupení</a:t>
            </a:r>
            <a:endParaRPr lang="cs-CZ" sz="2400" dirty="0" smtClean="0">
              <a:latin typeface="Palatino Linotype" panose="02040502050505030304" pitchFamily="18" charset="0"/>
            </a:endParaRPr>
          </a:p>
        </p:txBody>
      </p:sp>
      <p:sp>
        <p:nvSpPr>
          <p:cNvPr id="4" name="AutoShape 2" descr="Data Clinic - Brno - DATA CLINIC - Záchrana dat, obnova d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0" name="Picture 6" descr="Data Clinic - Brno - DATA CLINIC - Záchrana dat, obnova da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10392" y="3119600"/>
            <a:ext cx="3849188" cy="2206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2060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Nadpis 1">
            <a:extLst>
              <a:ext uri="{FF2B5EF4-FFF2-40B4-BE49-F238E27FC236}">
                <a16:creationId xmlns:a16="http://schemas.microsoft.com/office/drawing/2014/main" id="{B77F8B7E-0FD2-7D40-B120-A81B05166239}"/>
              </a:ext>
            </a:extLst>
          </p:cNvPr>
          <p:cNvSpPr>
            <a:spLocks noGrp="1"/>
          </p:cNvSpPr>
          <p:nvPr>
            <p:ph type="title"/>
          </p:nvPr>
        </p:nvSpPr>
        <p:spPr>
          <a:xfrm>
            <a:off x="884419" y="826680"/>
            <a:ext cx="7375161" cy="1325563"/>
          </a:xfrm>
        </p:spPr>
        <p:txBody>
          <a:bodyPr>
            <a:normAutofit/>
          </a:bodyPr>
          <a:lstStyle/>
          <a:p>
            <a:pPr algn="ctr"/>
            <a:r>
              <a:rPr lang="cs-CZ" sz="4000" dirty="0" smtClean="0">
                <a:solidFill>
                  <a:srgbClr val="FFFFFF"/>
                </a:solidFill>
                <a:latin typeface="Palatino Linotype" panose="02040502050505030304" pitchFamily="18" charset="0"/>
              </a:rPr>
              <a:t>Cílové skupiny:</a:t>
            </a:r>
            <a:endParaRPr lang="cs-CZ" sz="4000" dirty="0">
              <a:solidFill>
                <a:srgbClr val="FFFFFF"/>
              </a:solidFill>
              <a:latin typeface="Palatino Linotype" panose="02040502050505030304" pitchFamily="18" charset="0"/>
            </a:endParaRPr>
          </a:p>
        </p:txBody>
      </p:sp>
      <p:sp>
        <p:nvSpPr>
          <p:cNvPr id="3" name="Zástupný obsah 2">
            <a:extLst>
              <a:ext uri="{FF2B5EF4-FFF2-40B4-BE49-F238E27FC236}">
                <a16:creationId xmlns:a16="http://schemas.microsoft.com/office/drawing/2014/main" id="{1BCC1707-8AEC-8D4C-BE28-21074BB74ABD}"/>
              </a:ext>
            </a:extLst>
          </p:cNvPr>
          <p:cNvSpPr>
            <a:spLocks noGrp="1"/>
          </p:cNvSpPr>
          <p:nvPr>
            <p:ph idx="1"/>
          </p:nvPr>
        </p:nvSpPr>
        <p:spPr>
          <a:xfrm>
            <a:off x="884419" y="2650197"/>
            <a:ext cx="7738881" cy="3972911"/>
          </a:xfrm>
        </p:spPr>
        <p:txBody>
          <a:bodyPr>
            <a:noAutofit/>
          </a:bodyPr>
          <a:lstStyle/>
          <a:p>
            <a:pPr lvl="1" algn="just">
              <a:lnSpc>
                <a:spcPct val="100000"/>
              </a:lnSpc>
            </a:pPr>
            <a:r>
              <a:rPr lang="cs-CZ" sz="2500" b="1" dirty="0" smtClean="0">
                <a:latin typeface="Palatino Linotype" panose="02040502050505030304" pitchFamily="18" charset="0"/>
              </a:rPr>
              <a:t>oběti</a:t>
            </a:r>
            <a:r>
              <a:rPr lang="cs-CZ" sz="2500" dirty="0" smtClean="0">
                <a:latin typeface="Palatino Linotype" panose="02040502050505030304" pitchFamily="18" charset="0"/>
              </a:rPr>
              <a:t> </a:t>
            </a:r>
            <a:r>
              <a:rPr lang="cs-CZ" sz="2500" dirty="0">
                <a:latin typeface="Palatino Linotype" panose="02040502050505030304" pitchFamily="18" charset="0"/>
              </a:rPr>
              <a:t>předsudečného </a:t>
            </a:r>
            <a:r>
              <a:rPr lang="cs-CZ" sz="2500" dirty="0" smtClean="0">
                <a:latin typeface="Palatino Linotype" panose="02040502050505030304" pitchFamily="18" charset="0"/>
              </a:rPr>
              <a:t>násilí</a:t>
            </a:r>
          </a:p>
          <a:p>
            <a:pPr lvl="1" algn="just">
              <a:lnSpc>
                <a:spcPct val="100000"/>
              </a:lnSpc>
            </a:pPr>
            <a:r>
              <a:rPr lang="sk-SK" sz="2500" dirty="0">
                <a:latin typeface="Palatino Linotype" panose="02040502050505030304" pitchFamily="18" charset="0"/>
              </a:rPr>
              <a:t>o</a:t>
            </a:r>
            <a:r>
              <a:rPr lang="sk-SK" sz="2500" dirty="0" smtClean="0">
                <a:latin typeface="Palatino Linotype" panose="02040502050505030304" pitchFamily="18" charset="0"/>
              </a:rPr>
              <a:t>soby </a:t>
            </a:r>
            <a:r>
              <a:rPr lang="sk-SK" sz="2500" b="1" dirty="0" err="1" smtClean="0">
                <a:latin typeface="Palatino Linotype" panose="02040502050505030304" pitchFamily="18" charset="0"/>
              </a:rPr>
              <a:t>ohrožené</a:t>
            </a:r>
            <a:r>
              <a:rPr lang="sk-SK" sz="2500" dirty="0" smtClean="0">
                <a:latin typeface="Palatino Linotype" panose="02040502050505030304" pitchFamily="18" charset="0"/>
              </a:rPr>
              <a:t> </a:t>
            </a:r>
            <a:r>
              <a:rPr lang="sk-SK" sz="2500" dirty="0" err="1" smtClean="0">
                <a:latin typeface="Palatino Linotype" panose="02040502050505030304" pitchFamily="18" charset="0"/>
              </a:rPr>
              <a:t>předsudečným</a:t>
            </a:r>
            <a:r>
              <a:rPr lang="sk-SK" sz="2500" dirty="0" smtClean="0">
                <a:latin typeface="Palatino Linotype" panose="02040502050505030304" pitchFamily="18" charset="0"/>
              </a:rPr>
              <a:t> násilím</a:t>
            </a:r>
            <a:endParaRPr lang="cs-CZ" sz="2500" dirty="0" smtClean="0">
              <a:latin typeface="Palatino Linotype" panose="02040502050505030304" pitchFamily="18" charset="0"/>
            </a:endParaRPr>
          </a:p>
          <a:p>
            <a:pPr marL="457200" lvl="1" indent="0" algn="just">
              <a:lnSpc>
                <a:spcPct val="100000"/>
              </a:lnSpc>
              <a:spcBef>
                <a:spcPts val="1200"/>
              </a:spcBef>
              <a:spcAft>
                <a:spcPts val="1200"/>
              </a:spcAft>
              <a:buNone/>
            </a:pPr>
            <a:endParaRPr lang="cs-CZ" sz="800" dirty="0" smtClean="0">
              <a:latin typeface="Palatino Linotype" panose="02040502050505030304" pitchFamily="18" charset="0"/>
            </a:endParaRPr>
          </a:p>
          <a:p>
            <a:pPr lvl="1" algn="just">
              <a:lnSpc>
                <a:spcPct val="100000"/>
              </a:lnSpc>
              <a:spcBef>
                <a:spcPts val="1200"/>
              </a:spcBef>
              <a:spcAft>
                <a:spcPts val="1200"/>
              </a:spcAft>
            </a:pPr>
            <a:r>
              <a:rPr lang="cs-CZ" sz="2500" dirty="0" smtClean="0">
                <a:latin typeface="Palatino Linotype" panose="02040502050505030304" pitchFamily="18" charset="0"/>
              </a:rPr>
              <a:t>oběti </a:t>
            </a:r>
            <a:r>
              <a:rPr lang="cs-CZ" sz="2500" dirty="0">
                <a:latin typeface="Palatino Linotype" panose="02040502050505030304" pitchFamily="18" charset="0"/>
              </a:rPr>
              <a:t>násilných </a:t>
            </a:r>
            <a:r>
              <a:rPr lang="cs-CZ" sz="2500" dirty="0" smtClean="0">
                <a:latin typeface="Palatino Linotype" panose="02040502050505030304" pitchFamily="18" charset="0"/>
              </a:rPr>
              <a:t>TČ (těžké </a:t>
            </a:r>
            <a:r>
              <a:rPr lang="cs-CZ" sz="2500" dirty="0">
                <a:latin typeface="Palatino Linotype" panose="02040502050505030304" pitchFamily="18" charset="0"/>
              </a:rPr>
              <a:t>ublížení na zdraví</a:t>
            </a:r>
            <a:r>
              <a:rPr lang="cs-CZ" sz="2500" dirty="0" smtClean="0">
                <a:latin typeface="Palatino Linotype" panose="02040502050505030304" pitchFamily="18" charset="0"/>
              </a:rPr>
              <a:t>)</a:t>
            </a:r>
          </a:p>
          <a:p>
            <a:pPr lvl="1" algn="just">
              <a:lnSpc>
                <a:spcPct val="100000"/>
              </a:lnSpc>
              <a:spcBef>
                <a:spcPts val="1200"/>
              </a:spcBef>
              <a:spcAft>
                <a:spcPts val="1200"/>
              </a:spcAft>
            </a:pPr>
            <a:r>
              <a:rPr lang="cs-CZ" sz="2500" dirty="0" smtClean="0">
                <a:latin typeface="Palatino Linotype" panose="02040502050505030304" pitchFamily="18" charset="0"/>
              </a:rPr>
              <a:t>oběti, které patří mezi ZZO (Brno)</a:t>
            </a:r>
          </a:p>
          <a:p>
            <a:pPr lvl="1" algn="just">
              <a:lnSpc>
                <a:spcPct val="100000"/>
              </a:lnSpc>
              <a:spcBef>
                <a:spcPts val="1200"/>
              </a:spcBef>
              <a:spcAft>
                <a:spcPts val="1200"/>
              </a:spcAft>
            </a:pPr>
            <a:r>
              <a:rPr lang="cs-CZ" sz="2500" dirty="0">
                <a:latin typeface="Palatino Linotype" panose="02040502050505030304" pitchFamily="18" charset="0"/>
              </a:rPr>
              <a:t>o</a:t>
            </a:r>
            <a:r>
              <a:rPr lang="cs-CZ" sz="2500" dirty="0" smtClean="0">
                <a:latin typeface="Palatino Linotype" panose="02040502050505030304" pitchFamily="18" charset="0"/>
              </a:rPr>
              <a:t>běti genocidy</a:t>
            </a:r>
          </a:p>
          <a:p>
            <a:pPr lvl="1" algn="just">
              <a:lnSpc>
                <a:spcPct val="100000"/>
              </a:lnSpc>
              <a:spcBef>
                <a:spcPts val="1200"/>
              </a:spcBef>
              <a:spcAft>
                <a:spcPts val="1200"/>
              </a:spcAft>
            </a:pPr>
            <a:r>
              <a:rPr lang="cs-CZ" sz="2500" dirty="0">
                <a:latin typeface="Palatino Linotype" panose="02040502050505030304" pitchFamily="18" charset="0"/>
              </a:rPr>
              <a:t>r</a:t>
            </a:r>
            <a:r>
              <a:rPr lang="cs-CZ" sz="2500" dirty="0" smtClean="0">
                <a:latin typeface="Palatino Linotype" panose="02040502050505030304" pitchFamily="18" charset="0"/>
              </a:rPr>
              <a:t>odinní příslušníci, svědci, pozůstalí</a:t>
            </a:r>
            <a:endParaRPr lang="cs-CZ" sz="2500" dirty="0">
              <a:latin typeface="Palatino Linotype" panose="02040502050505030304" pitchFamily="18" charset="0"/>
            </a:endParaRPr>
          </a:p>
        </p:txBody>
      </p:sp>
    </p:spTree>
    <p:extLst>
      <p:ext uri="{BB962C8B-B14F-4D97-AF65-F5344CB8AC3E}">
        <p14:creationId xmlns:p14="http://schemas.microsoft.com/office/powerpoint/2010/main" val="37628847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B6C291-6CAF-46DF-ACFF-AADF0FD03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8271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EBADBCA-DA20-4279-93C6-011DEF18AA7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rcRect l="42953" t="3964" b="3964"/>
          <a:stretch>
            <a:fillRect/>
          </a:stretch>
        </p:blipFill>
        <p:spPr>
          <a:xfrm>
            <a:off x="0" y="1"/>
            <a:ext cx="5665603"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Nadpis 1">
            <a:extLst>
              <a:ext uri="{FF2B5EF4-FFF2-40B4-BE49-F238E27FC236}">
                <a16:creationId xmlns:a16="http://schemas.microsoft.com/office/drawing/2014/main" id="{60D063B5-F67F-1346-A3FD-29CC871B132F}"/>
              </a:ext>
            </a:extLst>
          </p:cNvPr>
          <p:cNvSpPr>
            <a:spLocks noGrp="1"/>
          </p:cNvSpPr>
          <p:nvPr>
            <p:ph type="title"/>
          </p:nvPr>
        </p:nvSpPr>
        <p:spPr>
          <a:xfrm>
            <a:off x="307731" y="1243013"/>
            <a:ext cx="3145402" cy="4371974"/>
          </a:xfrm>
          <a:prstGeom prst="rect">
            <a:avLst/>
          </a:prstGeom>
        </p:spPr>
        <p:txBody>
          <a:bodyPr>
            <a:normAutofit/>
          </a:bodyPr>
          <a:lstStyle/>
          <a:p>
            <a:pPr algn="ctr">
              <a:lnSpc>
                <a:spcPct val="100000"/>
              </a:lnSpc>
            </a:pPr>
            <a:r>
              <a:rPr lang="cs-CZ" sz="4800" dirty="0" smtClean="0">
                <a:solidFill>
                  <a:srgbClr val="FFFFFF"/>
                </a:solidFill>
                <a:latin typeface="Palatino Linotype" panose="02040502050505030304" pitchFamily="18" charset="0"/>
              </a:rPr>
              <a:t>Děkuji za pozornost!</a:t>
            </a:r>
            <a:r>
              <a:rPr lang="cs-CZ" sz="4800" dirty="0">
                <a:solidFill>
                  <a:srgbClr val="FFFFFF"/>
                </a:solidFill>
                <a:latin typeface="Palatino Linotype" panose="02040502050505030304" pitchFamily="18" charset="0"/>
              </a:rPr>
              <a:t/>
            </a:r>
            <a:br>
              <a:rPr lang="cs-CZ" sz="4800" dirty="0">
                <a:solidFill>
                  <a:srgbClr val="FFFFFF"/>
                </a:solidFill>
                <a:latin typeface="Palatino Linotype" panose="02040502050505030304" pitchFamily="18" charset="0"/>
              </a:rPr>
            </a:br>
            <a:r>
              <a:rPr lang="cs-CZ" sz="4800" dirty="0" smtClean="0">
                <a:solidFill>
                  <a:srgbClr val="FFFFFF"/>
                </a:solidFill>
                <a:latin typeface="Palatino Linotype" panose="02040502050505030304" pitchFamily="18" charset="0"/>
              </a:rPr>
              <a:t/>
            </a:r>
            <a:br>
              <a:rPr lang="cs-CZ" sz="4800" dirty="0" smtClean="0">
                <a:solidFill>
                  <a:srgbClr val="FFFFFF"/>
                </a:solidFill>
                <a:latin typeface="Palatino Linotype" panose="02040502050505030304" pitchFamily="18" charset="0"/>
              </a:rPr>
            </a:br>
            <a:r>
              <a:rPr lang="cs-CZ" sz="4800" dirty="0" smtClean="0">
                <a:solidFill>
                  <a:srgbClr val="FFFFFF"/>
                </a:solidFill>
                <a:latin typeface="Palatino Linotype" panose="02040502050505030304" pitchFamily="18" charset="0"/>
              </a:rPr>
              <a:t/>
            </a:r>
            <a:br>
              <a:rPr lang="cs-CZ" sz="4800" dirty="0" smtClean="0">
                <a:solidFill>
                  <a:srgbClr val="FFFFFF"/>
                </a:solidFill>
                <a:latin typeface="Palatino Linotype" panose="02040502050505030304" pitchFamily="18" charset="0"/>
              </a:rPr>
            </a:br>
            <a:r>
              <a:rPr lang="cs-CZ" sz="3100" dirty="0" smtClean="0">
                <a:solidFill>
                  <a:srgbClr val="FFFFFF"/>
                </a:solidFill>
                <a:latin typeface="Palatino Linotype" panose="02040502050505030304" pitchFamily="18" charset="0"/>
              </a:rPr>
              <a:t>Lucia Elsner</a:t>
            </a:r>
            <a:endParaRPr lang="cs-CZ" sz="3100" dirty="0">
              <a:solidFill>
                <a:srgbClr val="FFFFFF"/>
              </a:solidFill>
              <a:latin typeface="Palatino Linotype" panose="02040502050505030304" pitchFamily="18" charset="0"/>
            </a:endParaRPr>
          </a:p>
        </p:txBody>
      </p:sp>
      <p:sp>
        <p:nvSpPr>
          <p:cNvPr id="13" name="Rectangle 12">
            <a:extLst>
              <a:ext uri="{FF2B5EF4-FFF2-40B4-BE49-F238E27FC236}">
                <a16:creationId xmlns:a16="http://schemas.microsoft.com/office/drawing/2014/main" id="{4735DC46-5663-471D-AADB-81E00E65BC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0637" y="0"/>
            <a:ext cx="404336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ástupný symbol pro obsah 2"/>
          <p:cNvSpPr>
            <a:spLocks noGrp="1"/>
          </p:cNvSpPr>
          <p:nvPr>
            <p:ph idx="1"/>
          </p:nvPr>
        </p:nvSpPr>
        <p:spPr>
          <a:xfrm>
            <a:off x="4239369" y="1402113"/>
            <a:ext cx="4498231" cy="5090965"/>
          </a:xfrm>
        </p:spPr>
        <p:txBody>
          <a:bodyPr>
            <a:normAutofit fontScale="92500" lnSpcReduction="10000"/>
          </a:bodyPr>
          <a:lstStyle/>
          <a:p>
            <a:r>
              <a:rPr lang="cs-CZ" dirty="0" smtClean="0">
                <a:solidFill>
                  <a:schemeClr val="bg1"/>
                </a:solidFill>
                <a:latin typeface="Palatino Linotype" panose="02040502050505030304" pitchFamily="18" charset="0"/>
                <a:hlinkClick r:id="rId4"/>
              </a:rPr>
              <a:t>www.in-ius.cz</a:t>
            </a:r>
            <a:r>
              <a:rPr lang="cs-CZ" dirty="0" smtClean="0">
                <a:solidFill>
                  <a:schemeClr val="bg1"/>
                </a:solidFill>
                <a:latin typeface="Palatino Linotype" panose="02040502050505030304" pitchFamily="18" charset="0"/>
              </a:rPr>
              <a:t> </a:t>
            </a:r>
          </a:p>
          <a:p>
            <a:r>
              <a:rPr lang="cs-CZ" dirty="0" smtClean="0">
                <a:solidFill>
                  <a:schemeClr val="bg1"/>
                </a:solidFill>
                <a:latin typeface="Palatino Linotype" panose="02040502050505030304" pitchFamily="18" charset="0"/>
                <a:hlinkClick r:id="rId5"/>
              </a:rPr>
              <a:t>www.matesvaprava.cz</a:t>
            </a:r>
            <a:r>
              <a:rPr lang="cs-CZ" dirty="0" smtClean="0">
                <a:solidFill>
                  <a:schemeClr val="bg1"/>
                </a:solidFill>
                <a:latin typeface="Palatino Linotype" panose="02040502050505030304" pitchFamily="18" charset="0"/>
              </a:rPr>
              <a:t> </a:t>
            </a:r>
          </a:p>
          <a:p>
            <a:endParaRPr lang="cs-CZ" dirty="0" smtClean="0">
              <a:solidFill>
                <a:schemeClr val="bg1"/>
              </a:solidFill>
              <a:latin typeface="Palatino Linotype" panose="02040502050505030304" pitchFamily="18" charset="0"/>
            </a:endParaRPr>
          </a:p>
          <a:p>
            <a:pPr marL="0" indent="0">
              <a:buNone/>
            </a:pPr>
            <a:r>
              <a:rPr lang="cs-CZ" b="1" dirty="0">
                <a:solidFill>
                  <a:schemeClr val="bg1"/>
                </a:solidFill>
                <a:latin typeface="Palatino Linotype" panose="02040502050505030304" pitchFamily="18" charset="0"/>
              </a:rPr>
              <a:t>Praha a </a:t>
            </a:r>
            <a:r>
              <a:rPr lang="cs-CZ" b="1" dirty="0" smtClean="0">
                <a:solidFill>
                  <a:schemeClr val="bg1"/>
                </a:solidFill>
                <a:latin typeface="Palatino Linotype" panose="02040502050505030304" pitchFamily="18" charset="0"/>
              </a:rPr>
              <a:t>Čechy</a:t>
            </a:r>
          </a:p>
          <a:p>
            <a:pPr lvl="1"/>
            <a:r>
              <a:rPr lang="cs-CZ" dirty="0" smtClean="0">
                <a:solidFill>
                  <a:schemeClr val="bg1"/>
                </a:solidFill>
                <a:latin typeface="Palatino Linotype" panose="02040502050505030304" pitchFamily="18" charset="0"/>
              </a:rPr>
              <a:t> +420 </a:t>
            </a:r>
            <a:r>
              <a:rPr lang="cs-CZ" dirty="0">
                <a:solidFill>
                  <a:schemeClr val="bg1"/>
                </a:solidFill>
                <a:latin typeface="Palatino Linotype" panose="02040502050505030304" pitchFamily="18" charset="0"/>
              </a:rPr>
              <a:t>773 177 </a:t>
            </a:r>
            <a:r>
              <a:rPr lang="cs-CZ" dirty="0" smtClean="0">
                <a:solidFill>
                  <a:schemeClr val="bg1"/>
                </a:solidFill>
                <a:latin typeface="Palatino Linotype" panose="02040502050505030304" pitchFamily="18" charset="0"/>
              </a:rPr>
              <a:t>636</a:t>
            </a:r>
          </a:p>
          <a:p>
            <a:pPr lvl="1"/>
            <a:r>
              <a:rPr lang="cs-CZ" dirty="0" smtClean="0">
                <a:solidFill>
                  <a:schemeClr val="bg1"/>
                </a:solidFill>
                <a:latin typeface="Palatino Linotype" panose="02040502050505030304" pitchFamily="18" charset="0"/>
                <a:hlinkClick r:id="rId6"/>
              </a:rPr>
              <a:t>poradna@in-ius.cz</a:t>
            </a:r>
            <a:r>
              <a:rPr lang="cs-CZ" dirty="0" smtClean="0">
                <a:solidFill>
                  <a:schemeClr val="bg1"/>
                </a:solidFill>
                <a:latin typeface="Palatino Linotype" panose="02040502050505030304" pitchFamily="18" charset="0"/>
              </a:rPr>
              <a:t> </a:t>
            </a:r>
            <a:endParaRPr lang="cs-CZ" dirty="0">
              <a:solidFill>
                <a:schemeClr val="bg1"/>
              </a:solidFill>
              <a:latin typeface="Palatino Linotype" panose="02040502050505030304" pitchFamily="18" charset="0"/>
            </a:endParaRPr>
          </a:p>
          <a:p>
            <a:endParaRPr lang="cs-CZ" dirty="0">
              <a:solidFill>
                <a:schemeClr val="bg1"/>
              </a:solidFill>
              <a:latin typeface="Palatino Linotype" panose="02040502050505030304" pitchFamily="18" charset="0"/>
            </a:endParaRPr>
          </a:p>
          <a:p>
            <a:pPr marL="0" indent="0">
              <a:buNone/>
            </a:pPr>
            <a:r>
              <a:rPr lang="cs-CZ" b="1" dirty="0" smtClean="0">
                <a:solidFill>
                  <a:schemeClr val="bg1"/>
                </a:solidFill>
                <a:latin typeface="Palatino Linotype" panose="02040502050505030304" pitchFamily="18" charset="0"/>
              </a:rPr>
              <a:t>Brno, </a:t>
            </a:r>
            <a:r>
              <a:rPr lang="cs-CZ" b="1" dirty="0">
                <a:solidFill>
                  <a:schemeClr val="bg1"/>
                </a:solidFill>
                <a:latin typeface="Palatino Linotype" panose="02040502050505030304" pitchFamily="18" charset="0"/>
              </a:rPr>
              <a:t>Morava </a:t>
            </a:r>
            <a:r>
              <a:rPr lang="cs-CZ" b="1" dirty="0" smtClean="0">
                <a:solidFill>
                  <a:schemeClr val="bg1"/>
                </a:solidFill>
                <a:latin typeface="Palatino Linotype" panose="02040502050505030304" pitchFamily="18" charset="0"/>
              </a:rPr>
              <a:t>a Slezsko</a:t>
            </a:r>
            <a:endParaRPr lang="cs-CZ" b="1" dirty="0">
              <a:solidFill>
                <a:schemeClr val="bg1"/>
              </a:solidFill>
              <a:latin typeface="Palatino Linotype" panose="02040502050505030304" pitchFamily="18" charset="0"/>
            </a:endParaRPr>
          </a:p>
          <a:p>
            <a:pPr lvl="1"/>
            <a:r>
              <a:rPr lang="cs-CZ" dirty="0" smtClean="0">
                <a:solidFill>
                  <a:schemeClr val="bg1"/>
                </a:solidFill>
                <a:latin typeface="Palatino Linotype" panose="02040502050505030304" pitchFamily="18" charset="0"/>
              </a:rPr>
              <a:t>+</a:t>
            </a:r>
            <a:r>
              <a:rPr lang="cs-CZ" dirty="0">
                <a:solidFill>
                  <a:schemeClr val="bg1"/>
                </a:solidFill>
                <a:latin typeface="Palatino Linotype" panose="02040502050505030304" pitchFamily="18" charset="0"/>
              </a:rPr>
              <a:t>420 773 177 </a:t>
            </a:r>
            <a:r>
              <a:rPr lang="cs-CZ" dirty="0" smtClean="0">
                <a:solidFill>
                  <a:schemeClr val="bg1"/>
                </a:solidFill>
                <a:latin typeface="Palatino Linotype" panose="02040502050505030304" pitchFamily="18" charset="0"/>
              </a:rPr>
              <a:t>104</a:t>
            </a:r>
          </a:p>
          <a:p>
            <a:pPr lvl="1"/>
            <a:r>
              <a:rPr lang="cs-CZ" dirty="0" smtClean="0">
                <a:solidFill>
                  <a:schemeClr val="bg1"/>
                </a:solidFill>
                <a:latin typeface="Palatino Linotype" panose="02040502050505030304" pitchFamily="18" charset="0"/>
                <a:hlinkClick r:id="rId7"/>
              </a:rPr>
              <a:t>poradna.brno@in-ius.cz</a:t>
            </a:r>
            <a:endParaRPr lang="cs-CZ" dirty="0" smtClean="0">
              <a:solidFill>
                <a:schemeClr val="bg1"/>
              </a:solidFill>
              <a:latin typeface="Palatino Linotype" panose="02040502050505030304" pitchFamily="18" charset="0"/>
            </a:endParaRPr>
          </a:p>
          <a:p>
            <a:pPr marL="457200" lvl="1" indent="0">
              <a:buNone/>
            </a:pPr>
            <a:endParaRPr lang="sk-SK" dirty="0">
              <a:solidFill>
                <a:schemeClr val="bg1"/>
              </a:solidFill>
              <a:latin typeface="Palatino Linotype" panose="02040502050505030304" pitchFamily="18" charset="0"/>
            </a:endParaRPr>
          </a:p>
          <a:p>
            <a:pPr marL="457200" lvl="1" indent="0">
              <a:buNone/>
            </a:pPr>
            <a:endParaRPr lang="cs-CZ" dirty="0" smtClean="0">
              <a:solidFill>
                <a:schemeClr val="bg1"/>
              </a:solidFill>
              <a:latin typeface="Palatino Linotype" panose="02040502050505030304" pitchFamily="18" charset="0"/>
            </a:endParaRPr>
          </a:p>
          <a:p>
            <a:pPr marL="457200" lvl="1" indent="0">
              <a:buNone/>
            </a:pPr>
            <a:r>
              <a:rPr lang="cs-CZ" b="1" dirty="0" smtClean="0">
                <a:solidFill>
                  <a:schemeClr val="bg1"/>
                </a:solidFill>
                <a:latin typeface="Palatino Linotype" panose="02040502050505030304" pitchFamily="18" charset="0"/>
              </a:rPr>
              <a:t>Bezplatná linka: </a:t>
            </a:r>
            <a:r>
              <a:rPr lang="cs-CZ" b="1" dirty="0">
                <a:solidFill>
                  <a:schemeClr val="bg1"/>
                </a:solidFill>
                <a:latin typeface="Palatino Linotype" panose="02040502050505030304" pitchFamily="18" charset="0"/>
              </a:rPr>
              <a:t>800 922 922</a:t>
            </a:r>
          </a:p>
          <a:p>
            <a:pPr marL="457200" lvl="1" indent="0">
              <a:buNone/>
            </a:pPr>
            <a:endParaRPr lang="sk-SK" dirty="0">
              <a:solidFill>
                <a:schemeClr val="bg1"/>
              </a:solidFill>
              <a:latin typeface="Palatino Linotype" panose="02040502050505030304" pitchFamily="18" charset="0"/>
            </a:endParaRPr>
          </a:p>
        </p:txBody>
      </p:sp>
      <p:pic>
        <p:nvPicPr>
          <p:cNvPr id="10" name="Picture 2" descr="In IUSTITIA, o.p.s. | Givt">
            <a:extLst>
              <a:ext uri="{FF2B5EF4-FFF2-40B4-BE49-F238E27FC236}">
                <a16:creationId xmlns:a16="http://schemas.microsoft.com/office/drawing/2014/main" id="{0F7100BC-C267-4836-B5DB-436E34B95DA1}"/>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112438" y="179184"/>
            <a:ext cx="1856517" cy="1186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1357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57D4A72-F4F1-498A-B083-59E8C50B78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7FF3303-6FC3-4637-A201-B4CCC1C992C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0"/>
            <a:ext cx="9165477" cy="6858000"/>
          </a:xfrm>
          <a:prstGeom prst="rect">
            <a:avLst/>
          </a:prstGeom>
        </p:spPr>
      </p:pic>
      <p:sp>
        <p:nvSpPr>
          <p:cNvPr id="5" name="Nadpis 4"/>
          <p:cNvSpPr>
            <a:spLocks noGrp="1"/>
          </p:cNvSpPr>
          <p:nvPr>
            <p:ph type="title"/>
          </p:nvPr>
        </p:nvSpPr>
        <p:spPr>
          <a:xfrm>
            <a:off x="-114299" y="2023236"/>
            <a:ext cx="3974122" cy="2820908"/>
          </a:xfrm>
        </p:spPr>
        <p:txBody>
          <a:bodyPr>
            <a:normAutofit/>
          </a:bodyPr>
          <a:lstStyle/>
          <a:p>
            <a:pPr algn="ctr">
              <a:lnSpc>
                <a:spcPct val="150000"/>
              </a:lnSpc>
              <a:spcBef>
                <a:spcPts val="600"/>
              </a:spcBef>
              <a:spcAft>
                <a:spcPts val="600"/>
              </a:spcAft>
            </a:pPr>
            <a:r>
              <a:rPr lang="cs-CZ" sz="2800" b="1" dirty="0" smtClean="0">
                <a:solidFill>
                  <a:srgbClr val="FFFFFF"/>
                </a:solidFill>
                <a:latin typeface="Palatino Linotype" panose="02040502050505030304" pitchFamily="18" charset="0"/>
              </a:rPr>
              <a:t>Nezaměnitelná osobnostní charakteristika</a:t>
            </a:r>
            <a:endParaRPr lang="cs-CZ" sz="2800" b="1" dirty="0">
              <a:solidFill>
                <a:srgbClr val="FFFFFF"/>
              </a:solidFill>
              <a:latin typeface="Palatino Linotype" panose="02040502050505030304" pitchFamily="18" charset="0"/>
            </a:endParaRPr>
          </a:p>
        </p:txBody>
      </p:sp>
      <p:graphicFrame>
        <p:nvGraphicFramePr>
          <p:cNvPr id="8" name="Zástupný symbol pro obsah 5">
            <a:extLst>
              <a:ext uri="{FF2B5EF4-FFF2-40B4-BE49-F238E27FC236}">
                <a16:creationId xmlns:a16="http://schemas.microsoft.com/office/drawing/2014/main" id="{538C3FAD-5DFA-49F2-B19D-08904D008E0A}"/>
              </a:ext>
            </a:extLst>
          </p:cNvPr>
          <p:cNvGraphicFramePr>
            <a:graphicFrameLocks noGrp="1"/>
          </p:cNvGraphicFramePr>
          <p:nvPr>
            <p:ph idx="1"/>
            <p:extLst>
              <p:ext uri="{D42A27DB-BD31-4B8C-83A1-F6EECF244321}">
                <p14:modId xmlns:p14="http://schemas.microsoft.com/office/powerpoint/2010/main" val="1344735984"/>
              </p:ext>
            </p:extLst>
          </p:nvPr>
        </p:nvGraphicFramePr>
        <p:xfrm>
          <a:off x="4569995" y="955652"/>
          <a:ext cx="4047906" cy="54151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612298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Nadpis 1">
            <a:extLst>
              <a:ext uri="{FF2B5EF4-FFF2-40B4-BE49-F238E27FC236}">
                <a16:creationId xmlns:a16="http://schemas.microsoft.com/office/drawing/2014/main" id="{B77F8B7E-0FD2-7D40-B120-A81B05166239}"/>
              </a:ext>
            </a:extLst>
          </p:cNvPr>
          <p:cNvSpPr>
            <a:spLocks noGrp="1"/>
          </p:cNvSpPr>
          <p:nvPr>
            <p:ph type="title"/>
          </p:nvPr>
        </p:nvSpPr>
        <p:spPr>
          <a:xfrm>
            <a:off x="884419" y="826680"/>
            <a:ext cx="7375161" cy="1325563"/>
          </a:xfrm>
        </p:spPr>
        <p:txBody>
          <a:bodyPr>
            <a:normAutofit/>
          </a:bodyPr>
          <a:lstStyle/>
          <a:p>
            <a:pPr algn="ctr"/>
            <a:r>
              <a:rPr lang="cs-CZ" sz="4000" dirty="0" smtClean="0">
                <a:solidFill>
                  <a:srgbClr val="FFFFFF"/>
                </a:solidFill>
                <a:latin typeface="Palatino Linotype" panose="02040502050505030304" pitchFamily="18" charset="0"/>
              </a:rPr>
              <a:t>Formy PN:</a:t>
            </a:r>
            <a:endParaRPr lang="cs-CZ" sz="4000" dirty="0">
              <a:solidFill>
                <a:srgbClr val="FFFFFF"/>
              </a:solidFill>
              <a:latin typeface="Palatino Linotype" panose="02040502050505030304" pitchFamily="18" charset="0"/>
            </a:endParaRPr>
          </a:p>
        </p:txBody>
      </p:sp>
      <p:pic>
        <p:nvPicPr>
          <p:cNvPr id="4" name="Zástupný symbol pro obsah 3"/>
          <p:cNvPicPr>
            <a:picLocks noGrp="1" noChangeAspect="1"/>
          </p:cNvPicPr>
          <p:nvPr>
            <p:ph idx="1"/>
          </p:nvPr>
        </p:nvPicPr>
        <p:blipFill>
          <a:blip r:embed="rId5"/>
          <a:stretch>
            <a:fillRect/>
          </a:stretch>
        </p:blipFill>
        <p:spPr>
          <a:xfrm>
            <a:off x="266700" y="2655277"/>
            <a:ext cx="4191676" cy="2324273"/>
          </a:xfrm>
          <a:prstGeom prst="rect">
            <a:avLst/>
          </a:prstGeom>
        </p:spPr>
      </p:pic>
      <p:pic>
        <p:nvPicPr>
          <p:cNvPr id="5" name="Obrázek 4"/>
          <p:cNvPicPr>
            <a:picLocks noChangeAspect="1"/>
          </p:cNvPicPr>
          <p:nvPr/>
        </p:nvPicPr>
        <p:blipFill>
          <a:blip r:embed="rId6"/>
          <a:stretch>
            <a:fillRect/>
          </a:stretch>
        </p:blipFill>
        <p:spPr>
          <a:xfrm>
            <a:off x="95250" y="5409214"/>
            <a:ext cx="4478177" cy="1466372"/>
          </a:xfrm>
          <a:prstGeom prst="rect">
            <a:avLst/>
          </a:prstGeom>
        </p:spPr>
      </p:pic>
      <p:pic>
        <p:nvPicPr>
          <p:cNvPr id="6" name="Obrázek 5"/>
          <p:cNvPicPr>
            <a:picLocks noChangeAspect="1"/>
          </p:cNvPicPr>
          <p:nvPr/>
        </p:nvPicPr>
        <p:blipFill>
          <a:blip r:embed="rId7"/>
          <a:stretch>
            <a:fillRect/>
          </a:stretch>
        </p:blipFill>
        <p:spPr>
          <a:xfrm>
            <a:off x="4579293" y="3580616"/>
            <a:ext cx="4617461" cy="2412728"/>
          </a:xfrm>
          <a:prstGeom prst="rect">
            <a:avLst/>
          </a:prstGeom>
        </p:spPr>
      </p:pic>
    </p:spTree>
    <p:extLst>
      <p:ext uri="{BB962C8B-B14F-4D97-AF65-F5344CB8AC3E}">
        <p14:creationId xmlns:p14="http://schemas.microsoft.com/office/powerpoint/2010/main" val="39618848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Nadpis 1">
            <a:extLst>
              <a:ext uri="{FF2B5EF4-FFF2-40B4-BE49-F238E27FC236}">
                <a16:creationId xmlns:a16="http://schemas.microsoft.com/office/drawing/2014/main" id="{B77F8B7E-0FD2-7D40-B120-A81B05166239}"/>
              </a:ext>
            </a:extLst>
          </p:cNvPr>
          <p:cNvSpPr>
            <a:spLocks noGrp="1"/>
          </p:cNvSpPr>
          <p:nvPr>
            <p:ph type="title"/>
          </p:nvPr>
        </p:nvSpPr>
        <p:spPr>
          <a:xfrm>
            <a:off x="884419" y="826680"/>
            <a:ext cx="7375161" cy="1325563"/>
          </a:xfrm>
        </p:spPr>
        <p:txBody>
          <a:bodyPr>
            <a:normAutofit fontScale="90000"/>
          </a:bodyPr>
          <a:lstStyle/>
          <a:p>
            <a:pPr algn="ctr"/>
            <a:r>
              <a:rPr lang="cs-CZ" sz="4000" dirty="0" smtClean="0">
                <a:solidFill>
                  <a:srgbClr val="FFFFFF"/>
                </a:solidFill>
                <a:latin typeface="Palatino Linotype" panose="02040502050505030304" pitchFamily="18" charset="0"/>
              </a:rPr>
              <a:t>Jak poznat PN?</a:t>
            </a:r>
            <a:br>
              <a:rPr lang="cs-CZ" sz="4000" dirty="0" smtClean="0">
                <a:solidFill>
                  <a:srgbClr val="FFFFFF"/>
                </a:solidFill>
                <a:latin typeface="Palatino Linotype" panose="02040502050505030304" pitchFamily="18" charset="0"/>
              </a:rPr>
            </a:br>
            <a:r>
              <a:rPr lang="cs-CZ" sz="2700" dirty="0" smtClean="0">
                <a:solidFill>
                  <a:schemeClr val="accent3">
                    <a:lumMod val="75000"/>
                  </a:schemeClr>
                </a:solidFill>
                <a:latin typeface="Palatino Linotype" panose="02040502050505030304" pitchFamily="18" charset="0"/>
              </a:rPr>
              <a:t>.</a:t>
            </a:r>
            <a:r>
              <a:rPr lang="cs-CZ" sz="4000" dirty="0" smtClean="0">
                <a:solidFill>
                  <a:srgbClr val="FFFFFF"/>
                </a:solidFill>
                <a:latin typeface="Palatino Linotype" panose="02040502050505030304" pitchFamily="18" charset="0"/>
              </a:rPr>
              <a:t/>
            </a:r>
            <a:br>
              <a:rPr lang="cs-CZ" sz="4000" dirty="0" smtClean="0">
                <a:solidFill>
                  <a:srgbClr val="FFFFFF"/>
                </a:solidFill>
                <a:latin typeface="Palatino Linotype" panose="02040502050505030304" pitchFamily="18" charset="0"/>
              </a:rPr>
            </a:br>
            <a:r>
              <a:rPr lang="cs-CZ" sz="3200" dirty="0" smtClean="0">
                <a:solidFill>
                  <a:srgbClr val="FFFFFF"/>
                </a:solidFill>
                <a:latin typeface="Palatino Linotype" panose="02040502050505030304" pitchFamily="18" charset="0"/>
              </a:rPr>
              <a:t>Indikátory:</a:t>
            </a:r>
            <a:endParaRPr lang="cs-CZ" sz="3200" dirty="0">
              <a:solidFill>
                <a:srgbClr val="FFFFFF"/>
              </a:solidFill>
              <a:latin typeface="Palatino Linotype" panose="02040502050505030304" pitchFamily="18" charset="0"/>
            </a:endParaRPr>
          </a:p>
        </p:txBody>
      </p:sp>
      <p:graphicFrame>
        <p:nvGraphicFramePr>
          <p:cNvPr id="9" name="Zástupný symbol pro obsah 3"/>
          <p:cNvGraphicFramePr>
            <a:graphicFrameLocks noGrp="1"/>
          </p:cNvGraphicFramePr>
          <p:nvPr>
            <p:ph idx="1"/>
            <p:extLst>
              <p:ext uri="{D42A27DB-BD31-4B8C-83A1-F6EECF244321}">
                <p14:modId xmlns:p14="http://schemas.microsoft.com/office/powerpoint/2010/main" val="200596363"/>
              </p:ext>
            </p:extLst>
          </p:nvPr>
        </p:nvGraphicFramePr>
        <p:xfrm>
          <a:off x="998290" y="2753936"/>
          <a:ext cx="7517060" cy="36015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228101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0" y="2028825"/>
            <a:ext cx="9144000" cy="2800350"/>
          </a:xfrm>
          <a:prstGeom prst="rect">
            <a:avLst/>
          </a:prstGeom>
        </p:spPr>
      </p:pic>
    </p:spTree>
    <p:extLst>
      <p:ext uri="{BB962C8B-B14F-4D97-AF65-F5344CB8AC3E}">
        <p14:creationId xmlns:p14="http://schemas.microsoft.com/office/powerpoint/2010/main" val="6431913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p:nvPr/>
        </p:nvSpPr>
        <p:spPr>
          <a:xfrm>
            <a:off x="266700" y="0"/>
            <a:ext cx="8610300" cy="2754000"/>
          </a:xfrm>
          <a:prstGeom prst="rect">
            <a:avLst/>
          </a:prstGeom>
          <a:gradFill>
            <a:gsLst>
              <a:gs pos="0">
                <a:schemeClr val="accent6"/>
              </a:gs>
              <a:gs pos="25000">
                <a:schemeClr val="accent6"/>
              </a:gs>
              <a:gs pos="94000">
                <a:schemeClr val="accent1"/>
              </a:gs>
              <a:gs pos="100000">
                <a:schemeClr val="accent1"/>
              </a:gs>
            </a:gsLst>
            <a:lin ang="4199895"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7" name="Google Shape;337;p3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38" name="Google Shape;338;p32"/>
          <p:cNvSpPr txBox="1">
            <a:spLocks noGrp="1"/>
          </p:cNvSpPr>
          <p:nvPr>
            <p:ph type="title"/>
          </p:nvPr>
        </p:nvSpPr>
        <p:spPr>
          <a:xfrm>
            <a:off x="884419" y="546247"/>
            <a:ext cx="7375200" cy="1796691"/>
          </a:xfrm>
          <a:prstGeom prst="rect">
            <a:avLst/>
          </a:prstGeom>
          <a:noFill/>
          <a:ln>
            <a:noFill/>
          </a:ln>
        </p:spPr>
        <p:txBody>
          <a:bodyPr spcFirstLastPara="1" wrap="square" lIns="91425" tIns="45700" rIns="91425" bIns="45700" anchor="ctr" anchorCtr="0">
            <a:noAutofit/>
          </a:bodyPr>
          <a:lstStyle/>
          <a:p>
            <a:pPr lvl="0" algn="ctr">
              <a:spcBef>
                <a:spcPts val="600"/>
              </a:spcBef>
              <a:buClr>
                <a:srgbClr val="FFFFFF"/>
              </a:buClr>
              <a:buSzPts val="3500"/>
            </a:pPr>
            <a:r>
              <a:rPr lang="cs-CZ" sz="3600" dirty="0" smtClean="0">
                <a:solidFill>
                  <a:srgbClr val="FFFFFF"/>
                </a:solidFill>
                <a:latin typeface="Palatino Linotype" panose="02040502050505030304" pitchFamily="18" charset="0"/>
              </a:rPr>
              <a:t>Fyzické násilí</a:t>
            </a:r>
            <a:endParaRPr sz="2400" b="1" dirty="0">
              <a:solidFill>
                <a:srgbClr val="FFFFFF"/>
              </a:solidFill>
            </a:endParaRPr>
          </a:p>
        </p:txBody>
      </p:sp>
      <p:sp>
        <p:nvSpPr>
          <p:cNvPr id="339" name="Google Shape;339;p32"/>
          <p:cNvSpPr txBox="1">
            <a:spLocks noGrp="1"/>
          </p:cNvSpPr>
          <p:nvPr>
            <p:ph type="body" idx="1"/>
          </p:nvPr>
        </p:nvSpPr>
        <p:spPr>
          <a:xfrm flipV="1">
            <a:off x="-299" y="1999622"/>
            <a:ext cx="522813" cy="548581"/>
          </a:xfrm>
          <a:prstGeom prst="rect">
            <a:avLst/>
          </a:prstGeom>
          <a:noFill/>
          <a:ln>
            <a:noFill/>
          </a:ln>
        </p:spPr>
        <p:txBody>
          <a:bodyPr spcFirstLastPara="1" wrap="square" lIns="91425" tIns="45700" rIns="91425" bIns="45700" anchor="t" anchorCtr="0">
            <a:noAutofit/>
          </a:bodyPr>
          <a:lstStyle/>
          <a:p>
            <a:pPr marL="114300" indent="0" algn="just">
              <a:buNone/>
            </a:pPr>
            <a:endParaRPr lang="cs-CZ" sz="2100" b="1" dirty="0">
              <a:latin typeface="Palatino Linotype" panose="02040502050505030304" pitchFamily="18" charset="0"/>
            </a:endParaRPr>
          </a:p>
        </p:txBody>
      </p:sp>
      <p:sp>
        <p:nvSpPr>
          <p:cNvPr id="6" name="Nadpis 1"/>
          <p:cNvSpPr txBox="1">
            <a:spLocks/>
          </p:cNvSpPr>
          <p:nvPr/>
        </p:nvSpPr>
        <p:spPr>
          <a:xfrm>
            <a:off x="633412" y="101987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cs-CZ" dirty="0"/>
          </a:p>
        </p:txBody>
      </p:sp>
      <p:pic>
        <p:nvPicPr>
          <p:cNvPr id="9" name="Zástupný symbol pro obsah 3">
            <a:extLst>
              <a:ext uri="{FF2B5EF4-FFF2-40B4-BE49-F238E27FC236}">
                <a16:creationId xmlns:a16="http://schemas.microsoft.com/office/drawing/2014/main" id="{13BF749C-A08D-E3E5-1099-6F9817A56DE7}"/>
              </a:ext>
            </a:extLst>
          </p:cNvPr>
          <p:cNvPicPr>
            <a:picLocks noChangeAspect="1"/>
          </p:cNvPicPr>
          <p:nvPr/>
        </p:nvPicPr>
        <p:blipFill>
          <a:blip r:embed="rId4"/>
          <a:stretch>
            <a:fillRect/>
          </a:stretch>
        </p:blipFill>
        <p:spPr>
          <a:xfrm>
            <a:off x="261106" y="2512896"/>
            <a:ext cx="3767105" cy="2963456"/>
          </a:xfrm>
          <a:prstGeom prst="rect">
            <a:avLst/>
          </a:prstGeom>
        </p:spPr>
      </p:pic>
      <p:pic>
        <p:nvPicPr>
          <p:cNvPr id="12" name="Google Shape;433;p15" descr="The mother of Helena Biháriová standing over her daughter's coffin at her funeral on 21 February 1998 in the Roman Catholic Church of the Holy Spirit in Opava, Czech Republic. The 26-year-old Romani woman was thrown into the Elbe River in Vrchlabí on 15 February 1998 after being assaulted by neo-Nazis, where she drowned. (PHOTO: ČTK)   ">
            <a:extLst>
              <a:ext uri="{FF2B5EF4-FFF2-40B4-BE49-F238E27FC236}">
                <a16:creationId xmlns:a16="http://schemas.microsoft.com/office/drawing/2014/main" id="{E4D4CE3D-79EB-9A6A-C22F-E100A454A901}"/>
              </a:ext>
            </a:extLst>
          </p:cNvPr>
          <p:cNvPicPr preferRelativeResize="0">
            <a:picLocks/>
          </p:cNvPicPr>
          <p:nvPr/>
        </p:nvPicPr>
        <p:blipFill rotWithShape="1">
          <a:blip r:embed="rId5">
            <a:alphaModFix/>
          </a:blip>
          <a:srcRect/>
          <a:stretch/>
        </p:blipFill>
        <p:spPr>
          <a:xfrm>
            <a:off x="4090605" y="3586146"/>
            <a:ext cx="4786395" cy="2920162"/>
          </a:xfrm>
          <a:prstGeom prst="rect">
            <a:avLst/>
          </a:prstGeom>
          <a:noFill/>
          <a:ln>
            <a:noFill/>
          </a:ln>
        </p:spPr>
      </p:pic>
    </p:spTree>
    <p:extLst>
      <p:ext uri="{BB962C8B-B14F-4D97-AF65-F5344CB8AC3E}">
        <p14:creationId xmlns:p14="http://schemas.microsoft.com/office/powerpoint/2010/main" val="178351841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p:nvPr/>
        </p:nvSpPr>
        <p:spPr>
          <a:xfrm>
            <a:off x="266700" y="0"/>
            <a:ext cx="8610300" cy="2754000"/>
          </a:xfrm>
          <a:prstGeom prst="rect">
            <a:avLst/>
          </a:prstGeom>
          <a:gradFill>
            <a:gsLst>
              <a:gs pos="0">
                <a:schemeClr val="accent6"/>
              </a:gs>
              <a:gs pos="25000">
                <a:schemeClr val="accent6"/>
              </a:gs>
              <a:gs pos="94000">
                <a:schemeClr val="accent1"/>
              </a:gs>
              <a:gs pos="100000">
                <a:schemeClr val="accent1"/>
              </a:gs>
            </a:gsLst>
            <a:lin ang="4199895"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7" name="Google Shape;337;p3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38" name="Google Shape;338;p32"/>
          <p:cNvSpPr txBox="1">
            <a:spLocks noGrp="1"/>
          </p:cNvSpPr>
          <p:nvPr>
            <p:ph type="title"/>
          </p:nvPr>
        </p:nvSpPr>
        <p:spPr>
          <a:xfrm>
            <a:off x="884419" y="546247"/>
            <a:ext cx="7375200" cy="1796691"/>
          </a:xfrm>
          <a:prstGeom prst="rect">
            <a:avLst/>
          </a:prstGeom>
          <a:noFill/>
          <a:ln>
            <a:noFill/>
          </a:ln>
        </p:spPr>
        <p:txBody>
          <a:bodyPr spcFirstLastPara="1" wrap="square" lIns="91425" tIns="45700" rIns="91425" bIns="45700" anchor="ctr" anchorCtr="0">
            <a:noAutofit/>
          </a:bodyPr>
          <a:lstStyle/>
          <a:p>
            <a:pPr lvl="0" algn="ctr">
              <a:spcBef>
                <a:spcPts val="600"/>
              </a:spcBef>
              <a:buClr>
                <a:srgbClr val="FFFFFF"/>
              </a:buClr>
              <a:buSzPts val="3500"/>
            </a:pPr>
            <a:r>
              <a:rPr lang="cs-CZ" sz="3600" dirty="0" smtClean="0">
                <a:solidFill>
                  <a:srgbClr val="FFFFFF"/>
                </a:solidFill>
                <a:latin typeface="Palatino Linotype" panose="02040502050505030304" pitchFamily="18" charset="0"/>
              </a:rPr>
              <a:t>Fyzické násilí</a:t>
            </a:r>
            <a:endParaRPr sz="2400" b="1" dirty="0">
              <a:solidFill>
                <a:srgbClr val="FFFFFF"/>
              </a:solidFill>
            </a:endParaRPr>
          </a:p>
        </p:txBody>
      </p:sp>
      <p:sp>
        <p:nvSpPr>
          <p:cNvPr id="339" name="Google Shape;339;p32"/>
          <p:cNvSpPr txBox="1">
            <a:spLocks noGrp="1"/>
          </p:cNvSpPr>
          <p:nvPr>
            <p:ph type="body" idx="1"/>
          </p:nvPr>
        </p:nvSpPr>
        <p:spPr>
          <a:xfrm flipV="1">
            <a:off x="-299" y="1999622"/>
            <a:ext cx="522813" cy="548581"/>
          </a:xfrm>
          <a:prstGeom prst="rect">
            <a:avLst/>
          </a:prstGeom>
          <a:noFill/>
          <a:ln>
            <a:noFill/>
          </a:ln>
        </p:spPr>
        <p:txBody>
          <a:bodyPr spcFirstLastPara="1" wrap="square" lIns="91425" tIns="45700" rIns="91425" bIns="45700" anchor="t" anchorCtr="0">
            <a:noAutofit/>
          </a:bodyPr>
          <a:lstStyle/>
          <a:p>
            <a:pPr marL="114300" indent="0" algn="just">
              <a:buNone/>
            </a:pPr>
            <a:endParaRPr lang="cs-CZ" sz="2100" b="1" dirty="0">
              <a:latin typeface="Palatino Linotype" panose="02040502050505030304" pitchFamily="18" charset="0"/>
            </a:endParaRPr>
          </a:p>
        </p:txBody>
      </p:sp>
      <p:sp>
        <p:nvSpPr>
          <p:cNvPr id="6" name="Nadpis 1"/>
          <p:cNvSpPr txBox="1">
            <a:spLocks/>
          </p:cNvSpPr>
          <p:nvPr/>
        </p:nvSpPr>
        <p:spPr>
          <a:xfrm>
            <a:off x="633412" y="101987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cs-CZ" dirty="0"/>
          </a:p>
        </p:txBody>
      </p:sp>
      <p:pic>
        <p:nvPicPr>
          <p:cNvPr id="10" name="Obrázek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13259" y="2345439"/>
            <a:ext cx="4517182" cy="4530391"/>
          </a:xfrm>
          <a:prstGeom prst="rect">
            <a:avLst/>
          </a:prstGeom>
        </p:spPr>
      </p:pic>
    </p:spTree>
    <p:extLst>
      <p:ext uri="{BB962C8B-B14F-4D97-AF65-F5344CB8AC3E}">
        <p14:creationId xmlns:p14="http://schemas.microsoft.com/office/powerpoint/2010/main" val="296350981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p:nvPr/>
        </p:nvSpPr>
        <p:spPr>
          <a:xfrm>
            <a:off x="266700" y="0"/>
            <a:ext cx="8610300" cy="2754000"/>
          </a:xfrm>
          <a:prstGeom prst="rect">
            <a:avLst/>
          </a:prstGeom>
          <a:gradFill>
            <a:gsLst>
              <a:gs pos="0">
                <a:schemeClr val="accent6"/>
              </a:gs>
              <a:gs pos="25000">
                <a:schemeClr val="accent6"/>
              </a:gs>
              <a:gs pos="94000">
                <a:schemeClr val="accent1"/>
              </a:gs>
              <a:gs pos="100000">
                <a:schemeClr val="accent1"/>
              </a:gs>
            </a:gsLst>
            <a:lin ang="4199895"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7" name="Google Shape;337;p3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38" name="Google Shape;338;p32"/>
          <p:cNvSpPr txBox="1">
            <a:spLocks noGrp="1"/>
          </p:cNvSpPr>
          <p:nvPr>
            <p:ph type="title"/>
          </p:nvPr>
        </p:nvSpPr>
        <p:spPr>
          <a:xfrm>
            <a:off x="884419" y="546247"/>
            <a:ext cx="7375200" cy="1796691"/>
          </a:xfrm>
          <a:prstGeom prst="rect">
            <a:avLst/>
          </a:prstGeom>
          <a:noFill/>
          <a:ln>
            <a:noFill/>
          </a:ln>
        </p:spPr>
        <p:txBody>
          <a:bodyPr spcFirstLastPara="1" wrap="square" lIns="91425" tIns="45700" rIns="91425" bIns="45700" anchor="ctr" anchorCtr="0">
            <a:noAutofit/>
          </a:bodyPr>
          <a:lstStyle/>
          <a:p>
            <a:pPr lvl="0" algn="ctr">
              <a:spcBef>
                <a:spcPts val="600"/>
              </a:spcBef>
              <a:buClr>
                <a:srgbClr val="FFFFFF"/>
              </a:buClr>
              <a:buSzPts val="3500"/>
            </a:pPr>
            <a:r>
              <a:rPr lang="cs-CZ" sz="3600" dirty="0" smtClean="0">
                <a:solidFill>
                  <a:srgbClr val="FFFFFF"/>
                </a:solidFill>
                <a:latin typeface="Palatino Linotype" panose="02040502050505030304" pitchFamily="18" charset="0"/>
              </a:rPr>
              <a:t>Útoky na majetek</a:t>
            </a:r>
            <a:endParaRPr sz="2400" b="1" dirty="0">
              <a:solidFill>
                <a:srgbClr val="FFFFFF"/>
              </a:solidFill>
            </a:endParaRPr>
          </a:p>
        </p:txBody>
      </p:sp>
      <p:sp>
        <p:nvSpPr>
          <p:cNvPr id="339" name="Google Shape;339;p32"/>
          <p:cNvSpPr txBox="1">
            <a:spLocks noGrp="1"/>
          </p:cNvSpPr>
          <p:nvPr>
            <p:ph type="body" idx="1"/>
          </p:nvPr>
        </p:nvSpPr>
        <p:spPr>
          <a:xfrm>
            <a:off x="-300" y="2548203"/>
            <a:ext cx="8607105" cy="4218300"/>
          </a:xfrm>
          <a:prstGeom prst="rect">
            <a:avLst/>
          </a:prstGeom>
          <a:noFill/>
          <a:ln>
            <a:noFill/>
          </a:ln>
        </p:spPr>
        <p:txBody>
          <a:bodyPr spcFirstLastPara="1" wrap="square" lIns="91425" tIns="45700" rIns="91425" bIns="45700" anchor="t" anchorCtr="0">
            <a:noAutofit/>
          </a:bodyPr>
          <a:lstStyle/>
          <a:p>
            <a:pPr marL="114300" indent="0" algn="just">
              <a:buNone/>
            </a:pPr>
            <a:endParaRPr lang="cs-CZ" sz="2100" b="1" dirty="0">
              <a:latin typeface="Palatino Linotype" panose="02040502050505030304" pitchFamily="18" charset="0"/>
            </a:endParaRPr>
          </a:p>
        </p:txBody>
      </p:sp>
      <p:sp>
        <p:nvSpPr>
          <p:cNvPr id="6" name="Nadpis 1"/>
          <p:cNvSpPr txBox="1">
            <a:spLocks/>
          </p:cNvSpPr>
          <p:nvPr/>
        </p:nvSpPr>
        <p:spPr>
          <a:xfrm>
            <a:off x="633412" y="101987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cs-CZ" dirty="0"/>
          </a:p>
        </p:txBody>
      </p:sp>
      <p:pic>
        <p:nvPicPr>
          <p:cNvPr id="7" name="Zástupný symbol pro obsah 6"/>
          <p:cNvPicPr>
            <a:picLocks noChangeAspect="1"/>
          </p:cNvPicPr>
          <p:nvPr/>
        </p:nvPicPr>
        <p:blipFill>
          <a:blip r:embed="rId4"/>
          <a:stretch>
            <a:fillRect/>
          </a:stretch>
        </p:blipFill>
        <p:spPr>
          <a:xfrm>
            <a:off x="78270" y="2545702"/>
            <a:ext cx="4707019" cy="2824213"/>
          </a:xfrm>
          <a:prstGeom prst="rect">
            <a:avLst/>
          </a:prstGeom>
          <a:ln>
            <a:noFill/>
          </a:ln>
          <a:effectLst>
            <a:softEdge rad="112500"/>
          </a:effectLst>
        </p:spPr>
      </p:pic>
      <p:pic>
        <p:nvPicPr>
          <p:cNvPr id="8" name="Picture 4" descr="Hákové kříže i nápisy v němčině. Na židovském hřbitově nedaleko Štrasburku  někdo zneuctil 96 hrobů | iROZHLAS - spolehlivé zprávy"/>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85288" y="4055923"/>
            <a:ext cx="3923045" cy="261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71402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odrá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2785</TotalTime>
  <Words>582</Words>
  <Application>Microsoft Office PowerPoint</Application>
  <PresentationFormat>Předvádění na obrazovce (4:3)</PresentationFormat>
  <Paragraphs>145</Paragraphs>
  <Slides>27</Slides>
  <Notes>25</Notes>
  <HiddenSlides>0</HiddenSlides>
  <MMClips>1</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27</vt:i4>
      </vt:variant>
    </vt:vector>
  </HeadingPairs>
  <TitlesOfParts>
    <vt:vector size="33" baseType="lpstr">
      <vt:lpstr>Arial</vt:lpstr>
      <vt:lpstr>Calibri</vt:lpstr>
      <vt:lpstr>Calibri Light</vt:lpstr>
      <vt:lpstr>Imprint MT Shadow</vt:lpstr>
      <vt:lpstr>Palatino Linotype</vt:lpstr>
      <vt:lpstr>Office Theme</vt:lpstr>
      <vt:lpstr> </vt:lpstr>
      <vt:lpstr>Předsudečné násilí</vt:lpstr>
      <vt:lpstr>Nezaměnitelná osobnostní charakteristika</vt:lpstr>
      <vt:lpstr>Formy PN:</vt:lpstr>
      <vt:lpstr>Jak poznat PN? . Indikátory:</vt:lpstr>
      <vt:lpstr>Prezentace aplikace PowerPoint</vt:lpstr>
      <vt:lpstr>Fyzické násilí</vt:lpstr>
      <vt:lpstr>Fyzické násilí</vt:lpstr>
      <vt:lpstr>Útoky na majetek</vt:lpstr>
      <vt:lpstr>Sexualizované násilí a nátlak</vt:lpstr>
      <vt:lpstr>Neverbální útoky - demonstrace</vt:lpstr>
      <vt:lpstr>Neverbální útoky - demonstrace</vt:lpstr>
      <vt:lpstr>Verbální útoky</vt:lpstr>
      <vt:lpstr>Verbální útoky v online prostoru</vt:lpstr>
      <vt:lpstr>Vyhrožování zastrašování vyzývání k násilí</vt:lpstr>
      <vt:lpstr>Verbální útoky v online prostoru</vt:lpstr>
      <vt:lpstr>Šikana v pracovním prostředí</vt:lpstr>
      <vt:lpstr>Terorismus</vt:lpstr>
      <vt:lpstr>Proč se zabývat předsudečným násilím?</vt:lpstr>
      <vt:lpstr>Nejvíce ohrožené skupiny:</vt:lpstr>
      <vt:lpstr>Právní úprava PN</vt:lpstr>
      <vt:lpstr>Účinky absence odpovídající právní úpravy:</vt:lpstr>
      <vt:lpstr>Oznámení předsudečného útoku:</vt:lpstr>
      <vt:lpstr>2009</vt:lpstr>
      <vt:lpstr>In IUSTITIA</vt:lpstr>
      <vt:lpstr>Cílové skupiny:</vt:lpstr>
      <vt:lpstr>Děkuji za pozornost!   Lucia Elsner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PŘEDSUDEČNÉ NÁSILÍ</dc:title>
  <dc:creator>Martina Taušková</dc:creator>
  <cp:lastModifiedBy>Lucia Elsner</cp:lastModifiedBy>
  <cp:revision>414</cp:revision>
  <cp:lastPrinted>2023-06-21T10:52:38Z</cp:lastPrinted>
  <dcterms:created xsi:type="dcterms:W3CDTF">2020-10-29T10:06:10Z</dcterms:created>
  <dcterms:modified xsi:type="dcterms:W3CDTF">2023-06-21T10:55:07Z</dcterms:modified>
</cp:coreProperties>
</file>