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sldIdLst>
    <p:sldId id="256" r:id="rId5"/>
    <p:sldId id="258" r:id="rId6"/>
    <p:sldId id="273" r:id="rId7"/>
    <p:sldId id="264" r:id="rId8"/>
    <p:sldId id="260" r:id="rId9"/>
    <p:sldId id="269" r:id="rId10"/>
    <p:sldId id="267" r:id="rId11"/>
    <p:sldId id="274" r:id="rId12"/>
    <p:sldId id="263" r:id="rId13"/>
    <p:sldId id="268" r:id="rId14"/>
    <p:sldId id="261" r:id="rId15"/>
  </p:sldIdLst>
  <p:sldSz cx="12192000" cy="6858000"/>
  <p:notesSz cx="6807200" cy="99393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řina Naňáková" initials="KN" lastIdx="1" clrIdx="0">
    <p:extLst>
      <p:ext uri="{19B8F6BF-5375-455C-9EA6-DF929625EA0E}">
        <p15:presenceInfo xmlns:p15="http://schemas.microsoft.com/office/powerpoint/2012/main" userId="Kateřina Naňá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C7285-9089-AE73-147C-F7F2197C0FE6}" v="34" dt="2021-09-24T10:04:24.789"/>
    <p1510:client id="{2F2CABCD-E6B1-D741-D0CA-FECF923D0734}" v="15" dt="2022-10-04T11:10:00.481"/>
    <p1510:client id="{39FD5817-FFBD-78E9-7078-0DA4D4F40A90}" v="191" dt="2021-09-23T09:29:51.312"/>
    <p1510:client id="{47F647F5-7AC0-42BB-99C5-9650031160A8}" v="376" dt="2021-09-16T13:47:46.606"/>
    <p1510:client id="{70401645-415F-0040-2330-78B3400C91B9}" v="764" dt="2021-09-23T14:02:32.676"/>
    <p1510:client id="{C46330BB-7F9A-4922-CBF5-A0EDD3E22ED4}" v="65" dt="2021-09-29T07:21:26.814"/>
    <p1510:client id="{CCB7B9AA-D657-3E9C-CBA6-A90CD12F5479}" v="5" dt="2022-10-07T10:38:26.059"/>
    <p1510:client id="{F5A7EA5F-0222-5319-73AD-DF871C2180AA}" v="1027" dt="2021-09-23T12:43:46.798"/>
    <p1510:client id="{FD8B2716-21C7-C290-0839-95B6EBF367AA}" v="2" dt="2021-11-04T06:54:54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6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Velčovská" userId="S::veronika.velcovska@olomouc.charita.cz::bd14f310-c213-4f9b-9a89-8a8b68141f86" providerId="AD" clId="Web-{70401645-415F-0040-2330-78B3400C91B9}"/>
    <pc:docChg chg="addSld modSld sldOrd">
      <pc:chgData name="Veronika Velčovská" userId="S::veronika.velcovska@olomouc.charita.cz::bd14f310-c213-4f9b-9a89-8a8b68141f86" providerId="AD" clId="Web-{70401645-415F-0040-2330-78B3400C91B9}" dt="2021-09-23T14:03:04.051" v="386"/>
      <pc:docMkLst>
        <pc:docMk/>
      </pc:docMkLst>
      <pc:sldChg chg="modSp">
        <pc:chgData name="Veronika Velčovská" userId="S::veronika.velcovska@olomouc.charita.cz::bd14f310-c213-4f9b-9a89-8a8b68141f86" providerId="AD" clId="Web-{70401645-415F-0040-2330-78B3400C91B9}" dt="2021-09-23T11:17:22.431" v="1" actId="20577"/>
        <pc:sldMkLst>
          <pc:docMk/>
          <pc:sldMk cId="3799523001" sldId="256"/>
        </pc:sldMkLst>
        <pc:spChg chg="mod">
          <ac:chgData name="Veronika Velčovská" userId="S::veronika.velcovska@olomouc.charita.cz::bd14f310-c213-4f9b-9a89-8a8b68141f86" providerId="AD" clId="Web-{70401645-415F-0040-2330-78B3400C91B9}" dt="2021-09-23T11:17:22.431" v="1" actId="20577"/>
          <ac:spMkLst>
            <pc:docMk/>
            <pc:sldMk cId="3799523001" sldId="256"/>
            <ac:spMk id="3" creationId="{00000000-0000-0000-0000-000000000000}"/>
          </ac:spMkLst>
        </pc:spChg>
      </pc:sldChg>
      <pc:sldChg chg="addSp modSp mod setBg">
        <pc:chgData name="Veronika Velčovská" userId="S::veronika.velcovska@olomouc.charita.cz::bd14f310-c213-4f9b-9a89-8a8b68141f86" providerId="AD" clId="Web-{70401645-415F-0040-2330-78B3400C91B9}" dt="2021-09-23T14:03:04.051" v="386"/>
        <pc:sldMkLst>
          <pc:docMk/>
          <pc:sldMk cId="1563936105" sldId="257"/>
        </pc:sldMkLst>
        <pc:spChg chg="mo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2" creationId="{30083191-CE6F-4959-BA65-A0BCAB38C9C5}"/>
          </ac:spMkLst>
        </pc:spChg>
        <pc:spChg chg="mo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3" creationId="{49C0A156-C20A-47D5-8224-6A8F09C4D719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13" creationId="{3F088236-D655-4F88-B238-E16762358025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15" creationId="{3DAC0C92-199E-475C-9390-119A9B027276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17" creationId="{C4CFB339-0ED8-4FE2-9EF1-6D1375B8499B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19" creationId="{31896C80-2069-4431-9C19-83B913734490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21" creationId="{BF120A21-0841-4823-B0C4-28AEBCEF9B78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23" creationId="{DBB05BAE-BBD3-4289-899F-A6851503C6B0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4:03:04.051" v="386"/>
          <ac:spMkLst>
            <pc:docMk/>
            <pc:sldMk cId="1563936105" sldId="257"/>
            <ac:spMk id="25" creationId="{9874D11C-36F5-4BBE-A490-019A54E953B0}"/>
          </ac:spMkLst>
        </pc:spChg>
        <pc:picChg chg="add mod ord">
          <ac:chgData name="Veronika Velčovská" userId="S::veronika.velcovska@olomouc.charita.cz::bd14f310-c213-4f9b-9a89-8a8b68141f86" providerId="AD" clId="Web-{70401645-415F-0040-2330-78B3400C91B9}" dt="2021-09-23T14:03:04.051" v="386"/>
          <ac:picMkLst>
            <pc:docMk/>
            <pc:sldMk cId="1563936105" sldId="257"/>
            <ac:picMk id="4" creationId="{FFCD6C79-3A4B-4CA3-BEFD-29CC6F7CC1BD}"/>
          </ac:picMkLst>
        </pc:picChg>
        <pc:cxnChg chg="add">
          <ac:chgData name="Veronika Velčovská" userId="S::veronika.velcovska@olomouc.charita.cz::bd14f310-c213-4f9b-9a89-8a8b68141f86" providerId="AD" clId="Web-{70401645-415F-0040-2330-78B3400C91B9}" dt="2021-09-23T14:03:04.051" v="386"/>
          <ac:cxnSpMkLst>
            <pc:docMk/>
            <pc:sldMk cId="1563936105" sldId="257"/>
            <ac:cxnSpMk id="9" creationId="{64FA5DFF-7FE6-4855-84E6-DFA78EE978BD}"/>
          </ac:cxnSpMkLst>
        </pc:cxnChg>
        <pc:cxnChg chg="add">
          <ac:chgData name="Veronika Velčovská" userId="S::veronika.velcovska@olomouc.charita.cz::bd14f310-c213-4f9b-9a89-8a8b68141f86" providerId="AD" clId="Web-{70401645-415F-0040-2330-78B3400C91B9}" dt="2021-09-23T14:03:04.051" v="386"/>
          <ac:cxnSpMkLst>
            <pc:docMk/>
            <pc:sldMk cId="1563936105" sldId="257"/>
            <ac:cxnSpMk id="11" creationId="{2AFD8CBA-54A3-4363-991B-B9C631BBFA74}"/>
          </ac:cxnSpMkLst>
        </pc:cxnChg>
      </pc:sldChg>
      <pc:sldChg chg="modSp">
        <pc:chgData name="Veronika Velčovská" userId="S::veronika.velcovska@olomouc.charita.cz::bd14f310-c213-4f9b-9a89-8a8b68141f86" providerId="AD" clId="Web-{70401645-415F-0040-2330-78B3400C91B9}" dt="2021-09-23T12:49:02.700" v="318" actId="20577"/>
        <pc:sldMkLst>
          <pc:docMk/>
          <pc:sldMk cId="2819210184" sldId="258"/>
        </pc:sldMkLst>
        <pc:spChg chg="mod">
          <ac:chgData name="Veronika Velčovská" userId="S::veronika.velcovska@olomouc.charita.cz::bd14f310-c213-4f9b-9a89-8a8b68141f86" providerId="AD" clId="Web-{70401645-415F-0040-2330-78B3400C91B9}" dt="2021-09-23T12:49:02.700" v="318" actId="20577"/>
          <ac:spMkLst>
            <pc:docMk/>
            <pc:sldMk cId="2819210184" sldId="258"/>
            <ac:spMk id="3" creationId="{2B8461A6-401B-4162-988C-23D7D731114D}"/>
          </ac:spMkLst>
        </pc:spChg>
      </pc:sldChg>
      <pc:sldChg chg="addSp delSp modSp mod setBg setClrOvrMap">
        <pc:chgData name="Veronika Velčovská" userId="S::veronika.velcovska@olomouc.charita.cz::bd14f310-c213-4f9b-9a89-8a8b68141f86" providerId="AD" clId="Web-{70401645-415F-0040-2330-78B3400C91B9}" dt="2021-09-23T12:58:19.588" v="334" actId="20577"/>
        <pc:sldMkLst>
          <pc:docMk/>
          <pc:sldMk cId="2101397412" sldId="260"/>
        </pc:sldMkLst>
        <pc:spChg chg="mod">
          <ac:chgData name="Veronika Velčovská" userId="S::veronika.velcovska@olomouc.charita.cz::bd14f310-c213-4f9b-9a89-8a8b68141f86" providerId="AD" clId="Web-{70401645-415F-0040-2330-78B3400C91B9}" dt="2021-09-23T12:05:45.202" v="103"/>
          <ac:spMkLst>
            <pc:docMk/>
            <pc:sldMk cId="2101397412" sldId="260"/>
            <ac:spMk id="2" creationId="{56706B44-A2FC-42A0-B3CE-1235861006EF}"/>
          </ac:spMkLst>
        </pc:spChg>
        <pc:spChg chg="mod">
          <ac:chgData name="Veronika Velčovská" userId="S::veronika.velcovska@olomouc.charita.cz::bd14f310-c213-4f9b-9a89-8a8b68141f86" providerId="AD" clId="Web-{70401645-415F-0040-2330-78B3400C91B9}" dt="2021-09-23T12:58:19.588" v="334" actId="20577"/>
          <ac:spMkLst>
            <pc:docMk/>
            <pc:sldMk cId="2101397412" sldId="260"/>
            <ac:spMk id="8" creationId="{F4ADD337-5164-4230-AFE2-1514BF092E43}"/>
          </ac:spMkLst>
        </pc:spChg>
        <pc:spChg chg="del">
          <ac:chgData name="Veronika Velčovská" userId="S::veronika.velcovska@olomouc.charita.cz::bd14f310-c213-4f9b-9a89-8a8b68141f86" providerId="AD" clId="Web-{70401645-415F-0040-2330-78B3400C91B9}" dt="2021-09-23T12:05:45.202" v="103"/>
          <ac:spMkLst>
            <pc:docMk/>
            <pc:sldMk cId="2101397412" sldId="260"/>
            <ac:spMk id="11" creationId="{D94A7024-D948-494D-8920-BBA2DA07D15B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2:05:45.202" v="103"/>
          <ac:spMkLst>
            <pc:docMk/>
            <pc:sldMk cId="2101397412" sldId="260"/>
            <ac:spMk id="16" creationId="{3BCB5F6A-9EB0-40B0-9D13-3023E9A20508}"/>
          </ac:spMkLst>
        </pc:spChg>
        <pc:picChg chg="add del mod">
          <ac:chgData name="Veronika Velčovská" userId="S::veronika.velcovska@olomouc.charita.cz::bd14f310-c213-4f9b-9a89-8a8b68141f86" providerId="AD" clId="Web-{70401645-415F-0040-2330-78B3400C91B9}" dt="2021-09-23T11:56:08.970" v="93"/>
          <ac:picMkLst>
            <pc:docMk/>
            <pc:sldMk cId="2101397412" sldId="260"/>
            <ac:picMk id="3" creationId="{951C547B-893B-415A-B69C-C967D65CEB61}"/>
          </ac:picMkLst>
        </pc:picChg>
        <pc:picChg chg="mod ord">
          <ac:chgData name="Veronika Velčovská" userId="S::veronika.velcovska@olomouc.charita.cz::bd14f310-c213-4f9b-9a89-8a8b68141f86" providerId="AD" clId="Web-{70401645-415F-0040-2330-78B3400C91B9}" dt="2021-09-23T12:05:45.202" v="103"/>
          <ac:picMkLst>
            <pc:docMk/>
            <pc:sldMk cId="2101397412" sldId="260"/>
            <ac:picMk id="4" creationId="{81137772-A018-432A-BA53-0EAA7F27C0B1}"/>
          </ac:picMkLst>
        </pc:picChg>
        <pc:picChg chg="add del mod">
          <ac:chgData name="Veronika Velčovská" userId="S::veronika.velcovska@olomouc.charita.cz::bd14f310-c213-4f9b-9a89-8a8b68141f86" providerId="AD" clId="Web-{70401645-415F-0040-2330-78B3400C91B9}" dt="2021-09-23T11:56:06.782" v="92"/>
          <ac:picMkLst>
            <pc:docMk/>
            <pc:sldMk cId="2101397412" sldId="260"/>
            <ac:picMk id="5" creationId="{0B1BAF6D-0EFB-40DE-8889-2D0F58EB28A0}"/>
          </ac:picMkLst>
        </pc:picChg>
      </pc:sldChg>
      <pc:sldChg chg="addSp modSp ord">
        <pc:chgData name="Veronika Velčovská" userId="S::veronika.velcovska@olomouc.charita.cz::bd14f310-c213-4f9b-9a89-8a8b68141f86" providerId="AD" clId="Web-{70401645-415F-0040-2330-78B3400C91B9}" dt="2021-09-23T13:47:05.424" v="350" actId="1076"/>
        <pc:sldMkLst>
          <pc:docMk/>
          <pc:sldMk cId="434547023" sldId="262"/>
        </pc:sldMkLst>
        <pc:spChg chg="mod">
          <ac:chgData name="Veronika Velčovská" userId="S::veronika.velcovska@olomouc.charita.cz::bd14f310-c213-4f9b-9a89-8a8b68141f86" providerId="AD" clId="Web-{70401645-415F-0040-2330-78B3400C91B9}" dt="2021-09-23T12:05:12.795" v="96" actId="20577"/>
          <ac:spMkLst>
            <pc:docMk/>
            <pc:sldMk cId="434547023" sldId="262"/>
            <ac:spMk id="3" creationId="{A1BB00C8-FAE4-477D-82E5-5758EEF95DA2}"/>
          </ac:spMkLst>
        </pc:spChg>
        <pc:picChg chg="add mod">
          <ac:chgData name="Veronika Velčovská" userId="S::veronika.velcovska@olomouc.charita.cz::bd14f310-c213-4f9b-9a89-8a8b68141f86" providerId="AD" clId="Web-{70401645-415F-0040-2330-78B3400C91B9}" dt="2021-09-23T13:47:05.424" v="350" actId="1076"/>
          <ac:picMkLst>
            <pc:docMk/>
            <pc:sldMk cId="434547023" sldId="262"/>
            <ac:picMk id="2" creationId="{9C29340B-C2CE-41A1-9AA7-82601EAB50FE}"/>
          </ac:picMkLst>
        </pc:picChg>
      </pc:sldChg>
      <pc:sldChg chg="addSp delSp modSp new mod setBg">
        <pc:chgData name="Veronika Velčovská" userId="S::veronika.velcovska@olomouc.charita.cz::bd14f310-c213-4f9b-9a89-8a8b68141f86" providerId="AD" clId="Web-{70401645-415F-0040-2330-78B3400C91B9}" dt="2021-09-23T13:48:07.832" v="384" actId="1076"/>
        <pc:sldMkLst>
          <pc:docMk/>
          <pc:sldMk cId="2347792819" sldId="263"/>
        </pc:sldMkLst>
        <pc:spChg chg="mod">
          <ac:chgData name="Veronika Velčovská" userId="S::veronika.velcovska@olomouc.charita.cz::bd14f310-c213-4f9b-9a89-8a8b68141f86" providerId="AD" clId="Web-{70401645-415F-0040-2330-78B3400C91B9}" dt="2021-09-23T13:48:07.832" v="384" actId="1076"/>
          <ac:spMkLst>
            <pc:docMk/>
            <pc:sldMk cId="2347792819" sldId="263"/>
            <ac:spMk id="2" creationId="{8F5AEF70-56D8-4126-BE82-5B5144EEACEA}"/>
          </ac:spMkLst>
        </pc:spChg>
        <pc:spChg chg="mod">
          <ac:chgData name="Veronika Velčovská" userId="S::veronika.velcovska@olomouc.charita.cz::bd14f310-c213-4f9b-9a89-8a8b68141f86" providerId="AD" clId="Web-{70401645-415F-0040-2330-78B3400C91B9}" dt="2021-09-23T13:47:41.128" v="355" actId="14100"/>
          <ac:spMkLst>
            <pc:docMk/>
            <pc:sldMk cId="2347792819" sldId="263"/>
            <ac:spMk id="3" creationId="{37086E35-7C87-4C2C-BC85-AA954C6F2951}"/>
          </ac:spMkLst>
        </pc:spChg>
        <pc:spChg chg="add del">
          <ac:chgData name="Veronika Velčovská" userId="S::veronika.velcovska@olomouc.charita.cz::bd14f310-c213-4f9b-9a89-8a8b68141f86" providerId="AD" clId="Web-{70401645-415F-0040-2330-78B3400C91B9}" dt="2021-09-23T12:53:02.018" v="324"/>
          <ac:spMkLst>
            <pc:docMk/>
            <pc:sldMk cId="2347792819" sldId="263"/>
            <ac:spMk id="9" creationId="{3BCB5F6A-9EB0-40B0-9D13-3023E9A20508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2:53:02.018" v="324"/>
          <ac:spMkLst>
            <pc:docMk/>
            <pc:sldMk cId="2347792819" sldId="263"/>
            <ac:spMk id="18" creationId="{3F088236-D655-4F88-B238-E16762358025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2:53:02.018" v="324"/>
          <ac:spMkLst>
            <pc:docMk/>
            <pc:sldMk cId="2347792819" sldId="263"/>
            <ac:spMk id="20" creationId="{3DAC0C92-199E-475C-9390-119A9B027276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2:53:02.018" v="324"/>
          <ac:spMkLst>
            <pc:docMk/>
            <pc:sldMk cId="2347792819" sldId="263"/>
            <ac:spMk id="22" creationId="{C4CFB339-0ED8-4FE2-9EF1-6D1375B8499B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2:53:02.018" v="324"/>
          <ac:spMkLst>
            <pc:docMk/>
            <pc:sldMk cId="2347792819" sldId="263"/>
            <ac:spMk id="24" creationId="{31896C80-2069-4431-9C19-83B913734490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2:53:02.018" v="324"/>
          <ac:spMkLst>
            <pc:docMk/>
            <pc:sldMk cId="2347792819" sldId="263"/>
            <ac:spMk id="26" creationId="{BF120A21-0841-4823-B0C4-28AEBCEF9B78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2:53:02.018" v="324"/>
          <ac:spMkLst>
            <pc:docMk/>
            <pc:sldMk cId="2347792819" sldId="263"/>
            <ac:spMk id="28" creationId="{DBB05BAE-BBD3-4289-899F-A6851503C6B0}"/>
          </ac:spMkLst>
        </pc:spChg>
        <pc:spChg chg="add">
          <ac:chgData name="Veronika Velčovská" userId="S::veronika.velcovska@olomouc.charita.cz::bd14f310-c213-4f9b-9a89-8a8b68141f86" providerId="AD" clId="Web-{70401645-415F-0040-2330-78B3400C91B9}" dt="2021-09-23T12:53:02.018" v="324"/>
          <ac:spMkLst>
            <pc:docMk/>
            <pc:sldMk cId="2347792819" sldId="263"/>
            <ac:spMk id="30" creationId="{9874D11C-36F5-4BBE-A490-019A54E953B0}"/>
          </ac:spMkLst>
        </pc:spChg>
        <pc:picChg chg="add mod ord">
          <ac:chgData name="Veronika Velčovská" userId="S::veronika.velcovska@olomouc.charita.cz::bd14f310-c213-4f9b-9a89-8a8b68141f86" providerId="AD" clId="Web-{70401645-415F-0040-2330-78B3400C91B9}" dt="2021-09-23T13:47:31.706" v="354" actId="1076"/>
          <ac:picMkLst>
            <pc:docMk/>
            <pc:sldMk cId="2347792819" sldId="263"/>
            <ac:picMk id="4" creationId="{FCE60284-1997-446A-ACD1-A3D814CAAB74}"/>
          </ac:picMkLst>
        </pc:picChg>
        <pc:cxnChg chg="add">
          <ac:chgData name="Veronika Velčovská" userId="S::veronika.velcovska@olomouc.charita.cz::bd14f310-c213-4f9b-9a89-8a8b68141f86" providerId="AD" clId="Web-{70401645-415F-0040-2330-78B3400C91B9}" dt="2021-09-23T12:53:02.018" v="324"/>
          <ac:cxnSpMkLst>
            <pc:docMk/>
            <pc:sldMk cId="2347792819" sldId="263"/>
            <ac:cxnSpMk id="14" creationId="{64FA5DFF-7FE6-4855-84E6-DFA78EE978BD}"/>
          </ac:cxnSpMkLst>
        </pc:cxnChg>
        <pc:cxnChg chg="add">
          <ac:chgData name="Veronika Velčovská" userId="S::veronika.velcovska@olomouc.charita.cz::bd14f310-c213-4f9b-9a89-8a8b68141f86" providerId="AD" clId="Web-{70401645-415F-0040-2330-78B3400C91B9}" dt="2021-09-23T12:53:02.018" v="324"/>
          <ac:cxnSpMkLst>
            <pc:docMk/>
            <pc:sldMk cId="2347792819" sldId="263"/>
            <ac:cxnSpMk id="16" creationId="{2AFD8CBA-54A3-4363-991B-B9C631BBFA74}"/>
          </ac:cxnSpMkLst>
        </pc:cxnChg>
      </pc:sldChg>
      <pc:sldChg chg="addSp delSp modSp new ord">
        <pc:chgData name="Veronika Velčovská" userId="S::veronika.velcovska@olomouc.charita.cz::bd14f310-c213-4f9b-9a89-8a8b68141f86" providerId="AD" clId="Web-{70401645-415F-0040-2330-78B3400C91B9}" dt="2021-09-23T13:46:41.690" v="348"/>
        <pc:sldMkLst>
          <pc:docMk/>
          <pc:sldMk cId="987038869" sldId="267"/>
        </pc:sldMkLst>
        <pc:spChg chg="mod">
          <ac:chgData name="Veronika Velčovská" userId="S::veronika.velcovska@olomouc.charita.cz::bd14f310-c213-4f9b-9a89-8a8b68141f86" providerId="AD" clId="Web-{70401645-415F-0040-2330-78B3400C91B9}" dt="2021-09-23T13:02:19.937" v="344" actId="20577"/>
          <ac:spMkLst>
            <pc:docMk/>
            <pc:sldMk cId="987038869" sldId="267"/>
            <ac:spMk id="2" creationId="{E682EB6D-BC12-42DC-844D-8E1BA482CDF6}"/>
          </ac:spMkLst>
        </pc:spChg>
        <pc:spChg chg="del">
          <ac:chgData name="Veronika Velčovská" userId="S::veronika.velcovska@olomouc.charita.cz::bd14f310-c213-4f9b-9a89-8a8b68141f86" providerId="AD" clId="Web-{70401645-415F-0040-2330-78B3400C91B9}" dt="2021-09-23T13:46:23.064" v="345"/>
          <ac:spMkLst>
            <pc:docMk/>
            <pc:sldMk cId="987038869" sldId="267"/>
            <ac:spMk id="3" creationId="{04D634F3-360F-4307-B809-16175533671B}"/>
          </ac:spMkLst>
        </pc:spChg>
        <pc:picChg chg="add mod ord">
          <ac:chgData name="Veronika Velčovská" userId="S::veronika.velcovska@olomouc.charita.cz::bd14f310-c213-4f9b-9a89-8a8b68141f86" providerId="AD" clId="Web-{70401645-415F-0040-2330-78B3400C91B9}" dt="2021-09-23T13:46:29.330" v="347" actId="14100"/>
          <ac:picMkLst>
            <pc:docMk/>
            <pc:sldMk cId="987038869" sldId="267"/>
            <ac:picMk id="4" creationId="{71E4AD75-88AD-423E-BD56-8F42B612ABD5}"/>
          </ac:picMkLst>
        </pc:picChg>
      </pc:sldChg>
    </pc:docChg>
  </pc:docChgLst>
  <pc:docChgLst>
    <pc:chgData name="Veronika Velčovská" userId="S::veronika.velcovska@olomouc.charita.cz::bd14f310-c213-4f9b-9a89-8a8b68141f86" providerId="AD" clId="Web-{47F647F5-7AC0-42BB-99C5-9650031160A8}"/>
    <pc:docChg chg="addSld modSld addMainMaster delMainMaster">
      <pc:chgData name="Veronika Velčovská" userId="S::veronika.velcovska@olomouc.charita.cz::bd14f310-c213-4f9b-9a89-8a8b68141f86" providerId="AD" clId="Web-{47F647F5-7AC0-42BB-99C5-9650031160A8}" dt="2021-09-16T13:47:46.606" v="181" actId="14100"/>
      <pc:docMkLst>
        <pc:docMk/>
      </pc:docMkLst>
      <pc:sldChg chg="addSp delSp modSp mod setBg modClrScheme addAnim setClrOvrMap chgLayout">
        <pc:chgData name="Veronika Velčovská" userId="S::veronika.velcovska@olomouc.charita.cz::bd14f310-c213-4f9b-9a89-8a8b68141f86" providerId="AD" clId="Web-{47F647F5-7AC0-42BB-99C5-9650031160A8}" dt="2021-09-16T12:55:56.925" v="176"/>
        <pc:sldMkLst>
          <pc:docMk/>
          <pc:sldMk cId="3799523001" sldId="256"/>
        </pc:sldMkLst>
        <pc:spChg chg="mod or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2" creationId="{00000000-0000-0000-0000-000000000000}"/>
          </ac:spMkLst>
        </pc:spChg>
        <pc:spChg chg="mod or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3" creationId="{00000000-0000-0000-0000-000000000000}"/>
          </ac:spMkLst>
        </pc:spChg>
        <pc:spChg chg="add del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8" creationId="{9179DE42-5613-4B35-A1E6-6CCBAA13C743}"/>
          </ac:spMkLst>
        </pc:spChg>
        <pc:spChg chg="add del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14" creationId="{52FB45E9-914E-4471-AC87-E475CD51767D}"/>
          </ac:spMkLst>
        </pc:spChg>
        <pc:spChg chg="add del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16" creationId="{C310626D-5743-49D4-8F7D-88C4F8F05774}"/>
          </ac:spMkLst>
        </pc:spChg>
        <pc:spChg chg="add del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18" creationId="{3C195FC1-B568-4C72-9902-34CB35DDD7A1}"/>
          </ac:spMkLst>
        </pc:spChg>
        <pc:spChg chg="add del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20" creationId="{EF2BDF77-362C-43F0-8CBB-A969EC2AE0C4}"/>
          </ac:spMkLst>
        </pc:spChg>
        <pc:spChg chg="add del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22" creationId="{4BE96B01-3929-432D-B8C2-ADBCB74C2EF4}"/>
          </ac:spMkLst>
        </pc:spChg>
        <pc:spChg chg="add del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24" creationId="{2A6FCDE6-CDE2-4C51-B18E-A95CFB679714}"/>
          </ac:spMkLst>
        </pc:spChg>
        <pc:spChg chg="add del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26" creationId="{9D2E8756-2465-473A-BA2A-2DB1D6224745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31" creationId="{9179DE42-5613-4B35-A1E6-6CCBAA13C743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37" creationId="{52FB45E9-914E-4471-AC87-E475CD51767D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39" creationId="{C310626D-5743-49D4-8F7D-88C4F8F05774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41" creationId="{3C195FC1-B568-4C72-9902-34CB35DDD7A1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43" creationId="{EF2BDF77-362C-43F0-8CBB-A969EC2AE0C4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45" creationId="{4BE96B01-3929-432D-B8C2-ADBCB74C2EF4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47" creationId="{2A6FCDE6-CDE2-4C51-B18E-A95CFB679714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5:56.925" v="176"/>
          <ac:spMkLst>
            <pc:docMk/>
            <pc:sldMk cId="3799523001" sldId="256"/>
            <ac:spMk id="49" creationId="{9D2E8756-2465-473A-BA2A-2DB1D6224745}"/>
          </ac:spMkLst>
        </pc:spChg>
        <pc:cxnChg chg="add del">
          <ac:chgData name="Veronika Velčovská" userId="S::veronika.velcovska@olomouc.charita.cz::bd14f310-c213-4f9b-9a89-8a8b68141f86" providerId="AD" clId="Web-{47F647F5-7AC0-42BB-99C5-9650031160A8}" dt="2021-09-16T12:55:56.925" v="176"/>
          <ac:cxnSpMkLst>
            <pc:docMk/>
            <pc:sldMk cId="3799523001" sldId="256"/>
            <ac:cxnSpMk id="10" creationId="{EB898B32-3891-4C3A-8F58-C5969D2E9033}"/>
          </ac:cxnSpMkLst>
        </pc:cxnChg>
        <pc:cxnChg chg="add del">
          <ac:chgData name="Veronika Velčovská" userId="S::veronika.velcovska@olomouc.charita.cz::bd14f310-c213-4f9b-9a89-8a8b68141f86" providerId="AD" clId="Web-{47F647F5-7AC0-42BB-99C5-9650031160A8}" dt="2021-09-16T12:55:56.925" v="176"/>
          <ac:cxnSpMkLst>
            <pc:docMk/>
            <pc:sldMk cId="3799523001" sldId="256"/>
            <ac:cxnSpMk id="12" creationId="{4AE4806D-B8F9-4679-A68A-9BD21C01A301}"/>
          </ac:cxnSpMkLst>
        </pc:cxnChg>
        <pc:cxnChg chg="add">
          <ac:chgData name="Veronika Velčovská" userId="S::veronika.velcovska@olomouc.charita.cz::bd14f310-c213-4f9b-9a89-8a8b68141f86" providerId="AD" clId="Web-{47F647F5-7AC0-42BB-99C5-9650031160A8}" dt="2021-09-16T12:55:56.925" v="176"/>
          <ac:cxnSpMkLst>
            <pc:docMk/>
            <pc:sldMk cId="3799523001" sldId="256"/>
            <ac:cxnSpMk id="33" creationId="{EB898B32-3891-4C3A-8F58-C5969D2E9033}"/>
          </ac:cxnSpMkLst>
        </pc:cxnChg>
        <pc:cxnChg chg="add">
          <ac:chgData name="Veronika Velčovská" userId="S::veronika.velcovska@olomouc.charita.cz::bd14f310-c213-4f9b-9a89-8a8b68141f86" providerId="AD" clId="Web-{47F647F5-7AC0-42BB-99C5-9650031160A8}" dt="2021-09-16T12:55:56.925" v="176"/>
          <ac:cxnSpMkLst>
            <pc:docMk/>
            <pc:sldMk cId="3799523001" sldId="256"/>
            <ac:cxnSpMk id="35" creationId="{4AE4806D-B8F9-4679-A68A-9BD21C01A301}"/>
          </ac:cxnSpMkLst>
        </pc:cxnChg>
      </pc:sldChg>
      <pc:sldChg chg="modSp new mod modClrScheme chgLayout">
        <pc:chgData name="Veronika Velčovská" userId="S::veronika.velcovska@olomouc.charita.cz::bd14f310-c213-4f9b-9a89-8a8b68141f86" providerId="AD" clId="Web-{47F647F5-7AC0-42BB-99C5-9650031160A8}" dt="2021-09-16T12:46:49.094" v="149"/>
        <pc:sldMkLst>
          <pc:docMk/>
          <pc:sldMk cId="1563936105" sldId="257"/>
        </pc:sldMkLst>
        <pc:spChg chg="mod ord">
          <ac:chgData name="Veronika Velčovská" userId="S::veronika.velcovska@olomouc.charita.cz::bd14f310-c213-4f9b-9a89-8a8b68141f86" providerId="AD" clId="Web-{47F647F5-7AC0-42BB-99C5-9650031160A8}" dt="2021-09-16T12:46:49.094" v="149"/>
          <ac:spMkLst>
            <pc:docMk/>
            <pc:sldMk cId="1563936105" sldId="257"/>
            <ac:spMk id="2" creationId="{30083191-CE6F-4959-BA65-A0BCAB38C9C5}"/>
          </ac:spMkLst>
        </pc:spChg>
        <pc:spChg chg="mod ord">
          <ac:chgData name="Veronika Velčovská" userId="S::veronika.velcovska@olomouc.charita.cz::bd14f310-c213-4f9b-9a89-8a8b68141f86" providerId="AD" clId="Web-{47F647F5-7AC0-42BB-99C5-9650031160A8}" dt="2021-09-16T12:46:49.094" v="149"/>
          <ac:spMkLst>
            <pc:docMk/>
            <pc:sldMk cId="1563936105" sldId="257"/>
            <ac:spMk id="3" creationId="{49C0A156-C20A-47D5-8224-6A8F09C4D719}"/>
          </ac:spMkLst>
        </pc:spChg>
      </pc:sldChg>
      <pc:sldChg chg="modSp new mod modClrScheme chgLayout">
        <pc:chgData name="Veronika Velčovská" userId="S::veronika.velcovska@olomouc.charita.cz::bd14f310-c213-4f9b-9a89-8a8b68141f86" providerId="AD" clId="Web-{47F647F5-7AC0-42BB-99C5-9650031160A8}" dt="2021-09-16T13:22:56.975" v="180" actId="20577"/>
        <pc:sldMkLst>
          <pc:docMk/>
          <pc:sldMk cId="2819210184" sldId="258"/>
        </pc:sldMkLst>
        <pc:spChg chg="mod ord">
          <ac:chgData name="Veronika Velčovská" userId="S::veronika.velcovska@olomouc.charita.cz::bd14f310-c213-4f9b-9a89-8a8b68141f86" providerId="AD" clId="Web-{47F647F5-7AC0-42BB-99C5-9650031160A8}" dt="2021-09-16T12:46:49.094" v="149"/>
          <ac:spMkLst>
            <pc:docMk/>
            <pc:sldMk cId="2819210184" sldId="258"/>
            <ac:spMk id="2" creationId="{6F46CA9D-40C1-4AB7-961F-3FBF97BC5FBC}"/>
          </ac:spMkLst>
        </pc:spChg>
        <pc:spChg chg="mod ord">
          <ac:chgData name="Veronika Velčovská" userId="S::veronika.velcovska@olomouc.charita.cz::bd14f310-c213-4f9b-9a89-8a8b68141f86" providerId="AD" clId="Web-{47F647F5-7AC0-42BB-99C5-9650031160A8}" dt="2021-09-16T13:22:56.975" v="180" actId="20577"/>
          <ac:spMkLst>
            <pc:docMk/>
            <pc:sldMk cId="2819210184" sldId="258"/>
            <ac:spMk id="3" creationId="{2B8461A6-401B-4162-988C-23D7D731114D}"/>
          </ac:spMkLst>
        </pc:spChg>
      </pc:sldChg>
      <pc:sldChg chg="modSp new mod modClrScheme chgLayout">
        <pc:chgData name="Veronika Velčovská" userId="S::veronika.velcovska@olomouc.charita.cz::bd14f310-c213-4f9b-9a89-8a8b68141f86" providerId="AD" clId="Web-{47F647F5-7AC0-42BB-99C5-9650031160A8}" dt="2021-09-16T12:46:49.094" v="149"/>
        <pc:sldMkLst>
          <pc:docMk/>
          <pc:sldMk cId="2541576686" sldId="259"/>
        </pc:sldMkLst>
        <pc:spChg chg="mod ord">
          <ac:chgData name="Veronika Velčovská" userId="S::veronika.velcovska@olomouc.charita.cz::bd14f310-c213-4f9b-9a89-8a8b68141f86" providerId="AD" clId="Web-{47F647F5-7AC0-42BB-99C5-9650031160A8}" dt="2021-09-16T12:46:49.094" v="149"/>
          <ac:spMkLst>
            <pc:docMk/>
            <pc:sldMk cId="2541576686" sldId="259"/>
            <ac:spMk id="2" creationId="{4B11423B-F616-4B13-8A63-D279B1D9A0D8}"/>
          </ac:spMkLst>
        </pc:spChg>
        <pc:spChg chg="mod ord">
          <ac:chgData name="Veronika Velčovská" userId="S::veronika.velcovska@olomouc.charita.cz::bd14f310-c213-4f9b-9a89-8a8b68141f86" providerId="AD" clId="Web-{47F647F5-7AC0-42BB-99C5-9650031160A8}" dt="2021-09-16T12:46:49.094" v="149"/>
          <ac:spMkLst>
            <pc:docMk/>
            <pc:sldMk cId="2541576686" sldId="259"/>
            <ac:spMk id="3" creationId="{D068A8D4-7919-4785-A35D-52039F27FA30}"/>
          </ac:spMkLst>
        </pc:spChg>
      </pc:sldChg>
      <pc:sldChg chg="addSp delSp modSp new mod setBg modClrScheme setClrOvrMap chgLayout">
        <pc:chgData name="Veronika Velčovská" userId="S::veronika.velcovska@olomouc.charita.cz::bd14f310-c213-4f9b-9a89-8a8b68141f86" providerId="AD" clId="Web-{47F647F5-7AC0-42BB-99C5-9650031160A8}" dt="2021-09-16T13:47:46.606" v="181" actId="14100"/>
        <pc:sldMkLst>
          <pc:docMk/>
          <pc:sldMk cId="2101397412" sldId="260"/>
        </pc:sldMkLst>
        <pc:spChg chg="mod ord">
          <ac:chgData name="Veronika Velčovská" userId="S::veronika.velcovska@olomouc.charita.cz::bd14f310-c213-4f9b-9a89-8a8b68141f86" providerId="AD" clId="Web-{47F647F5-7AC0-42BB-99C5-9650031160A8}" dt="2021-09-16T13:47:46.606" v="181" actId="14100"/>
          <ac:spMkLst>
            <pc:docMk/>
            <pc:sldMk cId="2101397412" sldId="260"/>
            <ac:spMk id="2" creationId="{56706B44-A2FC-42A0-B3CE-1235861006EF}"/>
          </ac:spMkLst>
        </pc:spChg>
        <pc:spChg chg="del mod ord">
          <ac:chgData name="Veronika Velčovská" userId="S::veronika.velcovska@olomouc.charita.cz::bd14f310-c213-4f9b-9a89-8a8b68141f86" providerId="AD" clId="Web-{47F647F5-7AC0-42BB-99C5-9650031160A8}" dt="2021-09-16T12:52:22.912" v="162"/>
          <ac:spMkLst>
            <pc:docMk/>
            <pc:sldMk cId="2101397412" sldId="260"/>
            <ac:spMk id="3" creationId="{2298C3E7-9996-4A22-8E13-A1DDA483BEA4}"/>
          </ac:spMkLst>
        </pc:spChg>
        <pc:spChg chg="add mod">
          <ac:chgData name="Veronika Velčovská" userId="S::veronika.velcovska@olomouc.charita.cz::bd14f310-c213-4f9b-9a89-8a8b68141f86" providerId="AD" clId="Web-{47F647F5-7AC0-42BB-99C5-9650031160A8}" dt="2021-09-16T12:53:15.353" v="175" actId="20577"/>
          <ac:spMkLst>
            <pc:docMk/>
            <pc:sldMk cId="2101397412" sldId="260"/>
            <ac:spMk id="8" creationId="{F4ADD337-5164-4230-AFE2-1514BF092E43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52:50.976" v="165"/>
          <ac:spMkLst>
            <pc:docMk/>
            <pc:sldMk cId="2101397412" sldId="260"/>
            <ac:spMk id="11" creationId="{D94A7024-D948-494D-8920-BBA2DA07D15B}"/>
          </ac:spMkLst>
        </pc:spChg>
        <pc:picChg chg="add mod ord">
          <ac:chgData name="Veronika Velčovská" userId="S::veronika.velcovska@olomouc.charita.cz::bd14f310-c213-4f9b-9a89-8a8b68141f86" providerId="AD" clId="Web-{47F647F5-7AC0-42BB-99C5-9650031160A8}" dt="2021-09-16T12:52:50.976" v="165"/>
          <ac:picMkLst>
            <pc:docMk/>
            <pc:sldMk cId="2101397412" sldId="260"/>
            <ac:picMk id="4" creationId="{81137772-A018-432A-BA53-0EAA7F27C0B1}"/>
          </ac:picMkLst>
        </pc:picChg>
      </pc:sldChg>
      <pc:sldChg chg="addSp delSp modSp new mod setBg modClrScheme setClrOvrMap chgLayout">
        <pc:chgData name="Veronika Velčovská" userId="S::veronika.velcovska@olomouc.charita.cz::bd14f310-c213-4f9b-9a89-8a8b68141f86" providerId="AD" clId="Web-{47F647F5-7AC0-42BB-99C5-9650031160A8}" dt="2021-09-16T12:47:25.878" v="158" actId="20577"/>
        <pc:sldMkLst>
          <pc:docMk/>
          <pc:sldMk cId="3121885711" sldId="261"/>
        </pc:sldMkLst>
        <pc:spChg chg="del">
          <ac:chgData name="Veronika Velčovská" userId="S::veronika.velcovska@olomouc.charita.cz::bd14f310-c213-4f9b-9a89-8a8b68141f86" providerId="AD" clId="Web-{47F647F5-7AC0-42BB-99C5-9650031160A8}" dt="2021-09-16T12:45:38.777" v="120"/>
          <ac:spMkLst>
            <pc:docMk/>
            <pc:sldMk cId="3121885711" sldId="261"/>
            <ac:spMk id="2" creationId="{8CEC17E6-98EF-4266-ABDF-3DBAA4037243}"/>
          </ac:spMkLst>
        </pc:spChg>
        <pc:spChg chg="mod ord">
          <ac:chgData name="Veronika Velčovská" userId="S::veronika.velcovska@olomouc.charita.cz::bd14f310-c213-4f9b-9a89-8a8b68141f86" providerId="AD" clId="Web-{47F647F5-7AC0-42BB-99C5-9650031160A8}" dt="2021-09-16T12:47:25.878" v="158" actId="20577"/>
          <ac:spMkLst>
            <pc:docMk/>
            <pc:sldMk cId="3121885711" sldId="261"/>
            <ac:spMk id="3" creationId="{601B69C0-93AB-4D36-AF8B-27868468A97C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47:16.893" v="153"/>
          <ac:spMkLst>
            <pc:docMk/>
            <pc:sldMk cId="3121885711" sldId="261"/>
            <ac:spMk id="8" creationId="{A65AC7D1-EAA9-48F5-B509-60A7F50BF703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47:16.893" v="153"/>
          <ac:spMkLst>
            <pc:docMk/>
            <pc:sldMk cId="3121885711" sldId="261"/>
            <ac:spMk id="10" creationId="{D6320AF9-619A-4175-865B-5663E1AEF4C5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47:16.893" v="153"/>
          <ac:spMkLst>
            <pc:docMk/>
            <pc:sldMk cId="3121885711" sldId="261"/>
            <ac:spMk id="16" creationId="{7E018740-5C2B-4A41-AC1A-7E68D1EC1954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47:16.893" v="153"/>
          <ac:spMkLst>
            <pc:docMk/>
            <pc:sldMk cId="3121885711" sldId="261"/>
            <ac:spMk id="18" creationId="{166F75A4-C475-4941-8EE2-B80A06A2C1BB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47:16.893" v="153"/>
          <ac:spMkLst>
            <pc:docMk/>
            <pc:sldMk cId="3121885711" sldId="261"/>
            <ac:spMk id="20" creationId="{A032553A-72E8-4B0D-8405-FF9771C9AF05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47:16.893" v="153"/>
          <ac:spMkLst>
            <pc:docMk/>
            <pc:sldMk cId="3121885711" sldId="261"/>
            <ac:spMk id="22" creationId="{765800AC-C3B9-498E-87BC-29FAE4C76B21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47:16.893" v="153"/>
          <ac:spMkLst>
            <pc:docMk/>
            <pc:sldMk cId="3121885711" sldId="261"/>
            <ac:spMk id="24" creationId="{1F9D6ACB-2FF4-49F9-978A-E0D5327FC635}"/>
          </ac:spMkLst>
        </pc:spChg>
        <pc:spChg chg="add">
          <ac:chgData name="Veronika Velčovská" userId="S::veronika.velcovska@olomouc.charita.cz::bd14f310-c213-4f9b-9a89-8a8b68141f86" providerId="AD" clId="Web-{47F647F5-7AC0-42BB-99C5-9650031160A8}" dt="2021-09-16T12:47:16.893" v="153"/>
          <ac:spMkLst>
            <pc:docMk/>
            <pc:sldMk cId="3121885711" sldId="261"/>
            <ac:spMk id="26" creationId="{142BFA2A-77A0-4F60-A32A-685681C84889}"/>
          </ac:spMkLst>
        </pc:spChg>
        <pc:cxnChg chg="add">
          <ac:chgData name="Veronika Velčovská" userId="S::veronika.velcovska@olomouc.charita.cz::bd14f310-c213-4f9b-9a89-8a8b68141f86" providerId="AD" clId="Web-{47F647F5-7AC0-42BB-99C5-9650031160A8}" dt="2021-09-16T12:47:16.893" v="153"/>
          <ac:cxnSpMkLst>
            <pc:docMk/>
            <pc:sldMk cId="3121885711" sldId="261"/>
            <ac:cxnSpMk id="12" creationId="{063B6EC6-D752-4EE7-908B-F8F19E8C7FEA}"/>
          </ac:cxnSpMkLst>
        </pc:cxnChg>
        <pc:cxnChg chg="add">
          <ac:chgData name="Veronika Velčovská" userId="S::veronika.velcovska@olomouc.charita.cz::bd14f310-c213-4f9b-9a89-8a8b68141f86" providerId="AD" clId="Web-{47F647F5-7AC0-42BB-99C5-9650031160A8}" dt="2021-09-16T12:47:16.893" v="153"/>
          <ac:cxnSpMkLst>
            <pc:docMk/>
            <pc:sldMk cId="3121885711" sldId="261"/>
            <ac:cxnSpMk id="14" creationId="{EFECD4E8-AD3E-4228-82A2-9461958EA94D}"/>
          </ac:cxnSpMkLst>
        </pc:cxnChg>
      </pc:sldChg>
      <pc:sldMasterChg chg="del delSldLayout">
        <pc:chgData name="Veronika Velčovská" userId="S::veronika.velcovska@olomouc.charita.cz::bd14f310-c213-4f9b-9a89-8a8b68141f86" providerId="AD" clId="Web-{47F647F5-7AC0-42BB-99C5-9650031160A8}" dt="2021-09-16T12:46:17.998" v="146"/>
        <pc:sldMasterMkLst>
          <pc:docMk/>
          <pc:sldMasterMk cId="464252367" sldId="2147483648"/>
        </pc:sldMasterMkLst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1771309689" sldId="2147483649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21655345" sldId="2147483650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2957285559" sldId="2147483651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3426106184" sldId="2147483652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597578085" sldId="2147483653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3514983867" sldId="2147483654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2973794414" sldId="2147483655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3504307544" sldId="2147483656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4088594436" sldId="2147483657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707188527" sldId="2147483658"/>
          </pc:sldLayoutMkLst>
        </pc:sldLayoutChg>
        <pc:sldLayoutChg chg="del">
          <pc:chgData name="Veronika Velčovská" userId="S::veronika.velcovska@olomouc.charita.cz::bd14f310-c213-4f9b-9a89-8a8b68141f86" providerId="AD" clId="Web-{47F647F5-7AC0-42BB-99C5-9650031160A8}" dt="2021-09-16T12:46:17.998" v="146"/>
          <pc:sldLayoutMkLst>
            <pc:docMk/>
            <pc:sldMasterMk cId="464252367" sldId="2147483648"/>
            <pc:sldLayoutMk cId="1955787437" sldId="2147483659"/>
          </pc:sldLayoutMkLst>
        </pc:sldLayoutChg>
      </pc:sldMasterChg>
      <pc:sldMasterChg chg="add del addSldLayout delSldLayout modSldLayout">
        <pc:chgData name="Veronika Velčovská" userId="S::veronika.velcovska@olomouc.charita.cz::bd14f310-c213-4f9b-9a89-8a8b68141f86" providerId="AD" clId="Web-{47F647F5-7AC0-42BB-99C5-9650031160A8}" dt="2021-09-16T12:46:25.389" v="147"/>
        <pc:sldMasterMkLst>
          <pc:docMk/>
          <pc:sldMasterMk cId="4157035356" sldId="2147483660"/>
        </pc:sldMasterMkLst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4243070075" sldId="2147483661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474217727" sldId="2147483662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1113500176" sldId="2147483663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939535405" sldId="2147483664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624388271" sldId="2147483665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2102960963" sldId="2147483666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3351817310" sldId="2147483667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3033071157" sldId="2147483668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2500073232" sldId="2147483669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2845813546" sldId="2147483670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2155739178" sldId="2147483671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3303405289" sldId="2147483672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213011936" sldId="2147483673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25.389" v="147"/>
          <pc:sldLayoutMkLst>
            <pc:docMk/>
            <pc:sldMasterMk cId="4157035356" sldId="2147483660"/>
            <pc:sldLayoutMk cId="3323232052" sldId="2147483674"/>
          </pc:sldLayoutMkLst>
        </pc:sldLayoutChg>
      </pc:sldMasterChg>
      <pc:sldMasterChg chg="add del addSldLayout delSldLayout modSldLayout">
        <pc:chgData name="Veronika Velčovská" userId="S::veronika.velcovska@olomouc.charita.cz::bd14f310-c213-4f9b-9a89-8a8b68141f86" providerId="AD" clId="Web-{47F647F5-7AC0-42BB-99C5-9650031160A8}" dt="2021-09-16T12:46:35.828" v="148"/>
        <pc:sldMasterMkLst>
          <pc:docMk/>
          <pc:sldMasterMk cId="443186353" sldId="2147483675"/>
        </pc:sldMasterMkLst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4267819614" sldId="2147483676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3377795891" sldId="2147483677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1074726237" sldId="2147483678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3874511239" sldId="2147483679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4015807394" sldId="2147483680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1483154205" sldId="2147483681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2792915245" sldId="2147483682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2805748245" sldId="2147483683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4232885234" sldId="2147483684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850427057" sldId="2147483685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2253893829" sldId="2147483686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2386859637" sldId="2147483687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3454183073" sldId="2147483688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387831200" sldId="2147483689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1416080136" sldId="2147483690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2767578162" sldId="2147483691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35.828" v="148"/>
          <pc:sldLayoutMkLst>
            <pc:docMk/>
            <pc:sldMasterMk cId="443186353" sldId="2147483675"/>
            <pc:sldLayoutMk cId="3240031241" sldId="2147483692"/>
          </pc:sldLayoutMkLst>
        </pc:sldLayoutChg>
      </pc:sldMasterChg>
      <pc:sldMasterChg chg="add del addSldLayout delSldLayout modSldLayout">
        <pc:chgData name="Veronika Velčovská" userId="S::veronika.velcovska@olomouc.charita.cz::bd14f310-c213-4f9b-9a89-8a8b68141f86" providerId="AD" clId="Web-{47F647F5-7AC0-42BB-99C5-9650031160A8}" dt="2021-09-16T12:46:49.094" v="149"/>
        <pc:sldMasterMkLst>
          <pc:docMk/>
          <pc:sldMasterMk cId="2744509368" sldId="2147483693"/>
        </pc:sldMasterMkLst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2423784066" sldId="2147483694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3517107132" sldId="2147483695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1712587419" sldId="2147483696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3441036263" sldId="2147483697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2270759958" sldId="2147483698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3125939118" sldId="2147483699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1413681478" sldId="2147483700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2939671735" sldId="2147483701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3433200927" sldId="2147483702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844520171" sldId="2147483703"/>
          </pc:sldLayoutMkLst>
        </pc:sldLayoutChg>
        <pc:sldLayoutChg chg="add del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2744509368" sldId="2147483693"/>
            <pc:sldLayoutMk cId="1642147480" sldId="2147483704"/>
          </pc:sldLayoutMkLst>
        </pc:sldLayoutChg>
      </pc:sldMasterChg>
      <pc:sldMasterChg chg="add addSldLayout modSldLayout">
        <pc:chgData name="Veronika Velčovská" userId="S::veronika.velcovska@olomouc.charita.cz::bd14f310-c213-4f9b-9a89-8a8b68141f86" providerId="AD" clId="Web-{47F647F5-7AC0-42BB-99C5-9650031160A8}" dt="2021-09-16T12:46:49.094" v="149"/>
        <pc:sldMasterMkLst>
          <pc:docMk/>
          <pc:sldMasterMk cId="3470270374" sldId="2147483705"/>
        </pc:sldMasterMkLst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3040912843" sldId="2147483706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490979322" sldId="2147483707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2937329735" sldId="2147483708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316965892" sldId="2147483709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4255580820" sldId="2147483710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4191898031" sldId="2147483711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2878931881" sldId="2147483712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1901120314" sldId="2147483713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3344562237" sldId="2147483714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919319450" sldId="2147483715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1730738358" sldId="2147483716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3853975639" sldId="2147483717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3681282652" sldId="2147483718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3817768243" sldId="2147483719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4194138875" sldId="2147483720"/>
          </pc:sldLayoutMkLst>
        </pc:sldLayoutChg>
        <pc:sldLayoutChg chg="add mod replId">
          <pc:chgData name="Veronika Velčovská" userId="S::veronika.velcovska@olomouc.charita.cz::bd14f310-c213-4f9b-9a89-8a8b68141f86" providerId="AD" clId="Web-{47F647F5-7AC0-42BB-99C5-9650031160A8}" dt="2021-09-16T12:46:49.094" v="149"/>
          <pc:sldLayoutMkLst>
            <pc:docMk/>
            <pc:sldMasterMk cId="3470270374" sldId="2147483705"/>
            <pc:sldLayoutMk cId="3745877028" sldId="2147483721"/>
          </pc:sldLayoutMkLst>
        </pc:sldLayoutChg>
      </pc:sldMasterChg>
    </pc:docChg>
  </pc:docChgLst>
  <pc:docChgLst>
    <pc:chgData name="Martina Koutná" userId="S::koutna@pbolomouc.cz::6c507ec5-2448-4dd1-bee3-3f7346fd2aff" providerId="AD" clId="Web-{FD8B2716-21C7-C290-0839-95B6EBF367AA}"/>
    <pc:docChg chg="modSld">
      <pc:chgData name="Martina Koutná" userId="S::koutna@pbolomouc.cz::6c507ec5-2448-4dd1-bee3-3f7346fd2aff" providerId="AD" clId="Web-{FD8B2716-21C7-C290-0839-95B6EBF367AA}" dt="2021-11-04T06:54:53.499" v="0" actId="20577"/>
      <pc:docMkLst>
        <pc:docMk/>
      </pc:docMkLst>
      <pc:sldChg chg="modSp">
        <pc:chgData name="Martina Koutná" userId="S::koutna@pbolomouc.cz::6c507ec5-2448-4dd1-bee3-3f7346fd2aff" providerId="AD" clId="Web-{FD8B2716-21C7-C290-0839-95B6EBF367AA}" dt="2021-11-04T06:54:53.499" v="0" actId="20577"/>
        <pc:sldMkLst>
          <pc:docMk/>
          <pc:sldMk cId="2101397412" sldId="260"/>
        </pc:sldMkLst>
        <pc:spChg chg="mod">
          <ac:chgData name="Martina Koutná" userId="S::koutna@pbolomouc.cz::6c507ec5-2448-4dd1-bee3-3f7346fd2aff" providerId="AD" clId="Web-{FD8B2716-21C7-C290-0839-95B6EBF367AA}" dt="2021-11-04T06:54:53.499" v="0" actId="20577"/>
          <ac:spMkLst>
            <pc:docMk/>
            <pc:sldMk cId="2101397412" sldId="260"/>
            <ac:spMk id="2" creationId="{56706B44-A2FC-42A0-B3CE-1235861006EF}"/>
          </ac:spMkLst>
        </pc:spChg>
      </pc:sldChg>
    </pc:docChg>
  </pc:docChgLst>
  <pc:docChgLst>
    <pc:chgData name="Kamil Pravec" userId="S::pravec@pbolomouc.cz::66854611-7ad2-4312-abe2-366abbea267c" providerId="AD" clId="Web-{F5A7EA5F-0222-5319-73AD-DF871C2180AA}"/>
    <pc:docChg chg="addSld modSld">
      <pc:chgData name="Kamil Pravec" userId="S::pravec@pbolomouc.cz::66854611-7ad2-4312-abe2-366abbea267c" providerId="AD" clId="Web-{F5A7EA5F-0222-5319-73AD-DF871C2180AA}" dt="2021-09-23T12:43:44.126" v="531" actId="20577"/>
      <pc:docMkLst>
        <pc:docMk/>
      </pc:docMkLst>
      <pc:sldChg chg="addSp delSp modSp mod setBg">
        <pc:chgData name="Kamil Pravec" userId="S::pravec@pbolomouc.cz::66854611-7ad2-4312-abe2-366abbea267c" providerId="AD" clId="Web-{F5A7EA5F-0222-5319-73AD-DF871C2180AA}" dt="2021-09-23T12:37:08.289" v="453" actId="14100"/>
        <pc:sldMkLst>
          <pc:docMk/>
          <pc:sldMk cId="2541576686" sldId="259"/>
        </pc:sldMkLst>
        <pc:spChg chg="mod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2" creationId="{4B11423B-F616-4B13-8A63-D279B1D9A0D8}"/>
          </ac:spMkLst>
        </pc:spChg>
        <pc:spChg chg="mod ord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3" creationId="{D068A8D4-7919-4785-A35D-52039F27FA30}"/>
          </ac:spMkLst>
        </pc:spChg>
        <pc:spChg chg="add del mod">
          <ac:chgData name="Kamil Pravec" userId="S::pravec@pbolomouc.cz::66854611-7ad2-4312-abe2-366abbea267c" providerId="AD" clId="Web-{F5A7EA5F-0222-5319-73AD-DF871C2180AA}" dt="2021-09-23T12:29:57.607" v="347"/>
          <ac:spMkLst>
            <pc:docMk/>
            <pc:sldMk cId="2541576686" sldId="259"/>
            <ac:spMk id="6" creationId="{22713CA1-15C2-4B52-90EB-30D5641E5206}"/>
          </ac:spMkLst>
        </pc:spChg>
        <pc:spChg chg="add del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9" creationId="{A65AC7D1-EAA9-48F5-B509-60A7F50BF703}"/>
          </ac:spMkLst>
        </pc:spChg>
        <pc:spChg chg="add del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11" creationId="{D6320AF9-619A-4175-865B-5663E1AEF4C5}"/>
          </ac:spMkLst>
        </pc:spChg>
        <pc:spChg chg="add del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17" creationId="{7E018740-5C2B-4A41-AC1A-7E68D1EC1954}"/>
          </ac:spMkLst>
        </pc:spChg>
        <pc:spChg chg="add del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19" creationId="{166F75A4-C475-4941-8EE2-B80A06A2C1BB}"/>
          </ac:spMkLst>
        </pc:spChg>
        <pc:spChg chg="add del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21" creationId="{A032553A-72E8-4B0D-8405-FF9771C9AF05}"/>
          </ac:spMkLst>
        </pc:spChg>
        <pc:spChg chg="add del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23" creationId="{765800AC-C3B9-498E-87BC-29FAE4C76B21}"/>
          </ac:spMkLst>
        </pc:spChg>
        <pc:spChg chg="add del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25" creationId="{1F9D6ACB-2FF4-49F9-978A-E0D5327FC635}"/>
          </ac:spMkLst>
        </pc:spChg>
        <pc:spChg chg="add del">
          <ac:chgData name="Kamil Pravec" userId="S::pravec@pbolomouc.cz::66854611-7ad2-4312-abe2-366abbea267c" providerId="AD" clId="Web-{F5A7EA5F-0222-5319-73AD-DF871C2180AA}" dt="2021-09-23T12:31:58.895" v="370"/>
          <ac:spMkLst>
            <pc:docMk/>
            <pc:sldMk cId="2541576686" sldId="259"/>
            <ac:spMk id="27" creationId="{A5EC319D-0FEA-4B95-A3EA-01E35672C95B}"/>
          </ac:spMkLst>
        </pc:spChg>
        <pc:picChg chg="add mod ord">
          <ac:chgData name="Kamil Pravec" userId="S::pravec@pbolomouc.cz::66854611-7ad2-4312-abe2-366abbea267c" providerId="AD" clId="Web-{F5A7EA5F-0222-5319-73AD-DF871C2180AA}" dt="2021-09-23T12:36:54.929" v="449" actId="14100"/>
          <ac:picMkLst>
            <pc:docMk/>
            <pc:sldMk cId="2541576686" sldId="259"/>
            <ac:picMk id="4" creationId="{11FE6E0E-D0C2-44E5-9079-1750E5D4AE9A}"/>
          </ac:picMkLst>
        </pc:picChg>
        <pc:picChg chg="add del mod">
          <ac:chgData name="Kamil Pravec" userId="S::pravec@pbolomouc.cz::66854611-7ad2-4312-abe2-366abbea267c" providerId="AD" clId="Web-{F5A7EA5F-0222-5319-73AD-DF871C2180AA}" dt="2021-09-23T12:29:54.778" v="343"/>
          <ac:picMkLst>
            <pc:docMk/>
            <pc:sldMk cId="2541576686" sldId="259"/>
            <ac:picMk id="5" creationId="{C58DA9CD-2354-493B-A14C-3BAA6FB1340F}"/>
          </ac:picMkLst>
        </pc:picChg>
        <pc:picChg chg="add mod">
          <ac:chgData name="Kamil Pravec" userId="S::pravec@pbolomouc.cz::66854611-7ad2-4312-abe2-366abbea267c" providerId="AD" clId="Web-{F5A7EA5F-0222-5319-73AD-DF871C2180AA}" dt="2021-09-23T12:37:08.289" v="453" actId="14100"/>
          <ac:picMkLst>
            <pc:docMk/>
            <pc:sldMk cId="2541576686" sldId="259"/>
            <ac:picMk id="7" creationId="{08F2667C-BCE3-4B49-BB2D-2D9EE7FFC8D9}"/>
          </ac:picMkLst>
        </pc:picChg>
        <pc:cxnChg chg="add del">
          <ac:chgData name="Kamil Pravec" userId="S::pravec@pbolomouc.cz::66854611-7ad2-4312-abe2-366abbea267c" providerId="AD" clId="Web-{F5A7EA5F-0222-5319-73AD-DF871C2180AA}" dt="2021-09-23T12:31:58.895" v="370"/>
          <ac:cxnSpMkLst>
            <pc:docMk/>
            <pc:sldMk cId="2541576686" sldId="259"/>
            <ac:cxnSpMk id="13" creationId="{063B6EC6-D752-4EE7-908B-F8F19E8C7FEA}"/>
          </ac:cxnSpMkLst>
        </pc:cxnChg>
        <pc:cxnChg chg="add del">
          <ac:chgData name="Kamil Pravec" userId="S::pravec@pbolomouc.cz::66854611-7ad2-4312-abe2-366abbea267c" providerId="AD" clId="Web-{F5A7EA5F-0222-5319-73AD-DF871C2180AA}" dt="2021-09-23T12:31:58.895" v="370"/>
          <ac:cxnSpMkLst>
            <pc:docMk/>
            <pc:sldMk cId="2541576686" sldId="259"/>
            <ac:cxnSpMk id="15" creationId="{EFECD4E8-AD3E-4228-82A2-9461958EA94D}"/>
          </ac:cxnSpMkLst>
        </pc:cxnChg>
      </pc:sldChg>
      <pc:sldChg chg="addSp delSp modSp add mod replId setBg">
        <pc:chgData name="Kamil Pravec" userId="S::pravec@pbolomouc.cz::66854611-7ad2-4312-abe2-366abbea267c" providerId="AD" clId="Web-{F5A7EA5F-0222-5319-73AD-DF871C2180AA}" dt="2021-09-23T12:39:47.096" v="487"/>
        <pc:sldMkLst>
          <pc:docMk/>
          <pc:sldMk cId="281911619" sldId="264"/>
        </pc:sldMkLst>
        <pc:spChg chg="mod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2" creationId="{4B11423B-F616-4B13-8A63-D279B1D9A0D8}"/>
          </ac:spMkLst>
        </pc:spChg>
        <pc:spChg chg="mod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3" creationId="{D068A8D4-7919-4785-A35D-52039F27FA30}"/>
          </ac:spMkLst>
        </pc:spChg>
        <pc:spChg chg="add del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10" creationId="{3F088236-D655-4F88-B238-E16762358025}"/>
          </ac:spMkLst>
        </pc:spChg>
        <pc:spChg chg="add del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12" creationId="{3DAC0C92-199E-475C-9390-119A9B027276}"/>
          </ac:spMkLst>
        </pc:spChg>
        <pc:spChg chg="add del">
          <ac:chgData name="Kamil Pravec" userId="S::pravec@pbolomouc.cz::66854611-7ad2-4312-abe2-366abbea267c" providerId="AD" clId="Web-{F5A7EA5F-0222-5319-73AD-DF871C2180AA}" dt="2021-09-23T12:37:29.791" v="455"/>
          <ac:spMkLst>
            <pc:docMk/>
            <pc:sldMk cId="281911619" sldId="264"/>
            <ac:spMk id="13" creationId="{3F088236-D655-4F88-B238-E16762358025}"/>
          </ac:spMkLst>
        </pc:spChg>
        <pc:spChg chg="add del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14" creationId="{C4CFB339-0ED8-4FE2-9EF1-6D1375B8499B}"/>
          </ac:spMkLst>
        </pc:spChg>
        <pc:spChg chg="add del">
          <ac:chgData name="Kamil Pravec" userId="S::pravec@pbolomouc.cz::66854611-7ad2-4312-abe2-366abbea267c" providerId="AD" clId="Web-{F5A7EA5F-0222-5319-73AD-DF871C2180AA}" dt="2021-09-23T12:37:29.791" v="455"/>
          <ac:spMkLst>
            <pc:docMk/>
            <pc:sldMk cId="281911619" sldId="264"/>
            <ac:spMk id="15" creationId="{3DAC0C92-199E-475C-9390-119A9B027276}"/>
          </ac:spMkLst>
        </pc:spChg>
        <pc:spChg chg="add del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16" creationId="{31896C80-2069-4431-9C19-83B913734490}"/>
          </ac:spMkLst>
        </pc:spChg>
        <pc:spChg chg="add del">
          <ac:chgData name="Kamil Pravec" userId="S::pravec@pbolomouc.cz::66854611-7ad2-4312-abe2-366abbea267c" providerId="AD" clId="Web-{F5A7EA5F-0222-5319-73AD-DF871C2180AA}" dt="2021-09-23T12:37:29.791" v="455"/>
          <ac:spMkLst>
            <pc:docMk/>
            <pc:sldMk cId="281911619" sldId="264"/>
            <ac:spMk id="17" creationId="{C4CFB339-0ED8-4FE2-9EF1-6D1375B8499B}"/>
          </ac:spMkLst>
        </pc:spChg>
        <pc:spChg chg="add del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18" creationId="{BF120A21-0841-4823-B0C4-28AEBCEF9B78}"/>
          </ac:spMkLst>
        </pc:spChg>
        <pc:spChg chg="add del">
          <ac:chgData name="Kamil Pravec" userId="S::pravec@pbolomouc.cz::66854611-7ad2-4312-abe2-366abbea267c" providerId="AD" clId="Web-{F5A7EA5F-0222-5319-73AD-DF871C2180AA}" dt="2021-09-23T12:37:29.791" v="455"/>
          <ac:spMkLst>
            <pc:docMk/>
            <pc:sldMk cId="281911619" sldId="264"/>
            <ac:spMk id="19" creationId="{31896C80-2069-4431-9C19-83B913734490}"/>
          </ac:spMkLst>
        </pc:spChg>
        <pc:spChg chg="add del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20" creationId="{DBB05BAE-BBD3-4289-899F-A6851503C6B0}"/>
          </ac:spMkLst>
        </pc:spChg>
        <pc:spChg chg="add del">
          <ac:chgData name="Kamil Pravec" userId="S::pravec@pbolomouc.cz::66854611-7ad2-4312-abe2-366abbea267c" providerId="AD" clId="Web-{F5A7EA5F-0222-5319-73AD-DF871C2180AA}" dt="2021-09-23T12:37:29.791" v="455"/>
          <ac:spMkLst>
            <pc:docMk/>
            <pc:sldMk cId="281911619" sldId="264"/>
            <ac:spMk id="21" creationId="{BF120A21-0841-4823-B0C4-28AEBCEF9B78}"/>
          </ac:spMkLst>
        </pc:spChg>
        <pc:spChg chg="add del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22" creationId="{9874D11C-36F5-4BBE-A490-019A54E953B0}"/>
          </ac:spMkLst>
        </pc:spChg>
        <pc:spChg chg="add del">
          <ac:chgData name="Kamil Pravec" userId="S::pravec@pbolomouc.cz::66854611-7ad2-4312-abe2-366abbea267c" providerId="AD" clId="Web-{F5A7EA5F-0222-5319-73AD-DF871C2180AA}" dt="2021-09-23T12:37:29.791" v="455"/>
          <ac:spMkLst>
            <pc:docMk/>
            <pc:sldMk cId="281911619" sldId="264"/>
            <ac:spMk id="23" creationId="{DBB05BAE-BBD3-4289-899F-A6851503C6B0}"/>
          </ac:spMkLst>
        </pc:spChg>
        <pc:spChg chg="add del">
          <ac:chgData name="Kamil Pravec" userId="S::pravec@pbolomouc.cz::66854611-7ad2-4312-abe2-366abbea267c" providerId="AD" clId="Web-{F5A7EA5F-0222-5319-73AD-DF871C2180AA}" dt="2021-09-23T12:37:29.791" v="455"/>
          <ac:spMkLst>
            <pc:docMk/>
            <pc:sldMk cId="281911619" sldId="264"/>
            <ac:spMk id="25" creationId="{9874D11C-36F5-4BBE-A490-019A54E953B0}"/>
          </ac:spMkLst>
        </pc:spChg>
        <pc:spChg chg="add">
          <ac:chgData name="Kamil Pravec" userId="S::pravec@pbolomouc.cz::66854611-7ad2-4312-abe2-366abbea267c" providerId="AD" clId="Web-{F5A7EA5F-0222-5319-73AD-DF871C2180AA}" dt="2021-09-23T12:39:47.096" v="487"/>
          <ac:spMkLst>
            <pc:docMk/>
            <pc:sldMk cId="281911619" sldId="264"/>
            <ac:spMk id="27" creationId="{3BCB5F6A-9EB0-40B0-9D13-3023E9A20508}"/>
          </ac:spMkLst>
        </pc:spChg>
        <pc:picChg chg="del">
          <ac:chgData name="Kamil Pravec" userId="S::pravec@pbolomouc.cz::66854611-7ad2-4312-abe2-366abbea267c" providerId="AD" clId="Web-{F5A7EA5F-0222-5319-73AD-DF871C2180AA}" dt="2021-09-23T12:26:04.155" v="326"/>
          <ac:picMkLst>
            <pc:docMk/>
            <pc:sldMk cId="281911619" sldId="264"/>
            <ac:picMk id="4" creationId="{11FE6E0E-D0C2-44E5-9079-1750E5D4AE9A}"/>
          </ac:picMkLst>
        </pc:picChg>
        <pc:picChg chg="add del">
          <ac:chgData name="Kamil Pravec" userId="S::pravec@pbolomouc.cz::66854611-7ad2-4312-abe2-366abbea267c" providerId="AD" clId="Web-{F5A7EA5F-0222-5319-73AD-DF871C2180AA}" dt="2021-09-23T12:37:29.791" v="455"/>
          <ac:picMkLst>
            <pc:docMk/>
            <pc:sldMk cId="281911619" sldId="264"/>
            <ac:picMk id="5" creationId="{7A95D749-9EA4-4721-800A-0C731810B53A}"/>
          </ac:picMkLst>
        </pc:picChg>
        <pc:picChg chg="add mod ord">
          <ac:chgData name="Kamil Pravec" userId="S::pravec@pbolomouc.cz::66854611-7ad2-4312-abe2-366abbea267c" providerId="AD" clId="Web-{F5A7EA5F-0222-5319-73AD-DF871C2180AA}" dt="2021-09-23T12:39:47.096" v="487"/>
          <ac:picMkLst>
            <pc:docMk/>
            <pc:sldMk cId="281911619" sldId="264"/>
            <ac:picMk id="6" creationId="{547CDF5F-8C7C-47DD-B349-95F4AF83562C}"/>
          </ac:picMkLst>
        </pc:picChg>
        <pc:cxnChg chg="add del">
          <ac:chgData name="Kamil Pravec" userId="S::pravec@pbolomouc.cz::66854611-7ad2-4312-abe2-366abbea267c" providerId="AD" clId="Web-{F5A7EA5F-0222-5319-73AD-DF871C2180AA}" dt="2021-09-23T12:39:47.096" v="487"/>
          <ac:cxnSpMkLst>
            <pc:docMk/>
            <pc:sldMk cId="281911619" sldId="264"/>
            <ac:cxnSpMk id="7" creationId="{64FA5DFF-7FE6-4855-84E6-DFA78EE978BD}"/>
          </ac:cxnSpMkLst>
        </pc:cxnChg>
        <pc:cxnChg chg="add del">
          <ac:chgData name="Kamil Pravec" userId="S::pravec@pbolomouc.cz::66854611-7ad2-4312-abe2-366abbea267c" providerId="AD" clId="Web-{F5A7EA5F-0222-5319-73AD-DF871C2180AA}" dt="2021-09-23T12:39:47.096" v="487"/>
          <ac:cxnSpMkLst>
            <pc:docMk/>
            <pc:sldMk cId="281911619" sldId="264"/>
            <ac:cxnSpMk id="8" creationId="{2AFD8CBA-54A3-4363-991B-B9C631BBFA74}"/>
          </ac:cxnSpMkLst>
        </pc:cxnChg>
        <pc:cxnChg chg="add del">
          <ac:chgData name="Kamil Pravec" userId="S::pravec@pbolomouc.cz::66854611-7ad2-4312-abe2-366abbea267c" providerId="AD" clId="Web-{F5A7EA5F-0222-5319-73AD-DF871C2180AA}" dt="2021-09-23T12:37:29.791" v="455"/>
          <ac:cxnSpMkLst>
            <pc:docMk/>
            <pc:sldMk cId="281911619" sldId="264"/>
            <ac:cxnSpMk id="9" creationId="{64FA5DFF-7FE6-4855-84E6-DFA78EE978BD}"/>
          </ac:cxnSpMkLst>
        </pc:cxnChg>
        <pc:cxnChg chg="add del">
          <ac:chgData name="Kamil Pravec" userId="S::pravec@pbolomouc.cz::66854611-7ad2-4312-abe2-366abbea267c" providerId="AD" clId="Web-{F5A7EA5F-0222-5319-73AD-DF871C2180AA}" dt="2021-09-23T12:37:29.791" v="455"/>
          <ac:cxnSpMkLst>
            <pc:docMk/>
            <pc:sldMk cId="281911619" sldId="264"/>
            <ac:cxnSpMk id="11" creationId="{2AFD8CBA-54A3-4363-991B-B9C631BBFA74}"/>
          </ac:cxnSpMkLst>
        </pc:cxnChg>
      </pc:sldChg>
      <pc:sldChg chg="addSp delSp modSp add mod replId setBg">
        <pc:chgData name="Kamil Pravec" userId="S::pravec@pbolomouc.cz::66854611-7ad2-4312-abe2-366abbea267c" providerId="AD" clId="Web-{F5A7EA5F-0222-5319-73AD-DF871C2180AA}" dt="2021-09-23T12:39:16.391" v="486" actId="20577"/>
        <pc:sldMkLst>
          <pc:docMk/>
          <pc:sldMk cId="1133805580" sldId="265"/>
        </pc:sldMkLst>
        <pc:spChg chg="mod">
          <ac:chgData name="Kamil Pravec" userId="S::pravec@pbolomouc.cz::66854611-7ad2-4312-abe2-366abbea267c" providerId="AD" clId="Web-{F5A7EA5F-0222-5319-73AD-DF871C2180AA}" dt="2021-09-23T12:38:09.762" v="461"/>
          <ac:spMkLst>
            <pc:docMk/>
            <pc:sldMk cId="1133805580" sldId="265"/>
            <ac:spMk id="2" creationId="{4B11423B-F616-4B13-8A63-D279B1D9A0D8}"/>
          </ac:spMkLst>
        </pc:spChg>
        <pc:spChg chg="mod">
          <ac:chgData name="Kamil Pravec" userId="S::pravec@pbolomouc.cz::66854611-7ad2-4312-abe2-366abbea267c" providerId="AD" clId="Web-{F5A7EA5F-0222-5319-73AD-DF871C2180AA}" dt="2021-09-23T12:39:16.391" v="486" actId="20577"/>
          <ac:spMkLst>
            <pc:docMk/>
            <pc:sldMk cId="1133805580" sldId="265"/>
            <ac:spMk id="3" creationId="{D068A8D4-7919-4785-A35D-52039F27FA30}"/>
          </ac:spMkLst>
        </pc:spChg>
        <pc:spChg chg="add">
          <ac:chgData name="Kamil Pravec" userId="S::pravec@pbolomouc.cz::66854611-7ad2-4312-abe2-366abbea267c" providerId="AD" clId="Web-{F5A7EA5F-0222-5319-73AD-DF871C2180AA}" dt="2021-09-23T12:38:09.762" v="461"/>
          <ac:spMkLst>
            <pc:docMk/>
            <pc:sldMk cId="1133805580" sldId="265"/>
            <ac:spMk id="13" creationId="{3F088236-D655-4F88-B238-E16762358025}"/>
          </ac:spMkLst>
        </pc:spChg>
        <pc:spChg chg="add">
          <ac:chgData name="Kamil Pravec" userId="S::pravec@pbolomouc.cz::66854611-7ad2-4312-abe2-366abbea267c" providerId="AD" clId="Web-{F5A7EA5F-0222-5319-73AD-DF871C2180AA}" dt="2021-09-23T12:38:09.762" v="461"/>
          <ac:spMkLst>
            <pc:docMk/>
            <pc:sldMk cId="1133805580" sldId="265"/>
            <ac:spMk id="15" creationId="{3DAC0C92-199E-475C-9390-119A9B027276}"/>
          </ac:spMkLst>
        </pc:spChg>
        <pc:spChg chg="add">
          <ac:chgData name="Kamil Pravec" userId="S::pravec@pbolomouc.cz::66854611-7ad2-4312-abe2-366abbea267c" providerId="AD" clId="Web-{F5A7EA5F-0222-5319-73AD-DF871C2180AA}" dt="2021-09-23T12:38:09.762" v="461"/>
          <ac:spMkLst>
            <pc:docMk/>
            <pc:sldMk cId="1133805580" sldId="265"/>
            <ac:spMk id="17" creationId="{C4CFB339-0ED8-4FE2-9EF1-6D1375B8499B}"/>
          </ac:spMkLst>
        </pc:spChg>
        <pc:spChg chg="add">
          <ac:chgData name="Kamil Pravec" userId="S::pravec@pbolomouc.cz::66854611-7ad2-4312-abe2-366abbea267c" providerId="AD" clId="Web-{F5A7EA5F-0222-5319-73AD-DF871C2180AA}" dt="2021-09-23T12:38:09.762" v="461"/>
          <ac:spMkLst>
            <pc:docMk/>
            <pc:sldMk cId="1133805580" sldId="265"/>
            <ac:spMk id="19" creationId="{31896C80-2069-4431-9C19-83B913734490}"/>
          </ac:spMkLst>
        </pc:spChg>
        <pc:spChg chg="add">
          <ac:chgData name="Kamil Pravec" userId="S::pravec@pbolomouc.cz::66854611-7ad2-4312-abe2-366abbea267c" providerId="AD" clId="Web-{F5A7EA5F-0222-5319-73AD-DF871C2180AA}" dt="2021-09-23T12:38:09.762" v="461"/>
          <ac:spMkLst>
            <pc:docMk/>
            <pc:sldMk cId="1133805580" sldId="265"/>
            <ac:spMk id="21" creationId="{BF120A21-0841-4823-B0C4-28AEBCEF9B78}"/>
          </ac:spMkLst>
        </pc:spChg>
        <pc:spChg chg="add">
          <ac:chgData name="Kamil Pravec" userId="S::pravec@pbolomouc.cz::66854611-7ad2-4312-abe2-366abbea267c" providerId="AD" clId="Web-{F5A7EA5F-0222-5319-73AD-DF871C2180AA}" dt="2021-09-23T12:38:09.762" v="461"/>
          <ac:spMkLst>
            <pc:docMk/>
            <pc:sldMk cId="1133805580" sldId="265"/>
            <ac:spMk id="23" creationId="{DBB05BAE-BBD3-4289-899F-A6851503C6B0}"/>
          </ac:spMkLst>
        </pc:spChg>
        <pc:spChg chg="add">
          <ac:chgData name="Kamil Pravec" userId="S::pravec@pbolomouc.cz::66854611-7ad2-4312-abe2-366abbea267c" providerId="AD" clId="Web-{F5A7EA5F-0222-5319-73AD-DF871C2180AA}" dt="2021-09-23T12:38:09.762" v="461"/>
          <ac:spMkLst>
            <pc:docMk/>
            <pc:sldMk cId="1133805580" sldId="265"/>
            <ac:spMk id="25" creationId="{9874D11C-36F5-4BBE-A490-019A54E953B0}"/>
          </ac:spMkLst>
        </pc:spChg>
        <pc:picChg chg="del">
          <ac:chgData name="Kamil Pravec" userId="S::pravec@pbolomouc.cz::66854611-7ad2-4312-abe2-366abbea267c" providerId="AD" clId="Web-{F5A7EA5F-0222-5319-73AD-DF871C2180AA}" dt="2021-09-23T12:26:02.077" v="325"/>
          <ac:picMkLst>
            <pc:docMk/>
            <pc:sldMk cId="1133805580" sldId="265"/>
            <ac:picMk id="4" creationId="{11FE6E0E-D0C2-44E5-9079-1750E5D4AE9A}"/>
          </ac:picMkLst>
        </pc:picChg>
        <pc:picChg chg="add">
          <ac:chgData name="Kamil Pravec" userId="S::pravec@pbolomouc.cz::66854611-7ad2-4312-abe2-366abbea267c" providerId="AD" clId="Web-{F5A7EA5F-0222-5319-73AD-DF871C2180AA}" dt="2021-09-23T12:38:09.762" v="461"/>
          <ac:picMkLst>
            <pc:docMk/>
            <pc:sldMk cId="1133805580" sldId="265"/>
            <ac:picMk id="5" creationId="{54644E07-16D3-4401-98A6-52B6BB846B05}"/>
          </ac:picMkLst>
        </pc:picChg>
        <pc:cxnChg chg="add">
          <ac:chgData name="Kamil Pravec" userId="S::pravec@pbolomouc.cz::66854611-7ad2-4312-abe2-366abbea267c" providerId="AD" clId="Web-{F5A7EA5F-0222-5319-73AD-DF871C2180AA}" dt="2021-09-23T12:38:09.762" v="461"/>
          <ac:cxnSpMkLst>
            <pc:docMk/>
            <pc:sldMk cId="1133805580" sldId="265"/>
            <ac:cxnSpMk id="9" creationId="{64FA5DFF-7FE6-4855-84E6-DFA78EE978BD}"/>
          </ac:cxnSpMkLst>
        </pc:cxnChg>
        <pc:cxnChg chg="add">
          <ac:chgData name="Kamil Pravec" userId="S::pravec@pbolomouc.cz::66854611-7ad2-4312-abe2-366abbea267c" providerId="AD" clId="Web-{F5A7EA5F-0222-5319-73AD-DF871C2180AA}" dt="2021-09-23T12:38:09.762" v="461"/>
          <ac:cxnSpMkLst>
            <pc:docMk/>
            <pc:sldMk cId="1133805580" sldId="265"/>
            <ac:cxnSpMk id="11" creationId="{2AFD8CBA-54A3-4363-991B-B9C631BBFA74}"/>
          </ac:cxnSpMkLst>
        </pc:cxnChg>
      </pc:sldChg>
      <pc:sldChg chg="addSp modSp new">
        <pc:chgData name="Kamil Pravec" userId="S::pravec@pbolomouc.cz::66854611-7ad2-4312-abe2-366abbea267c" providerId="AD" clId="Web-{F5A7EA5F-0222-5319-73AD-DF871C2180AA}" dt="2021-09-23T12:43:44.126" v="531" actId="20577"/>
        <pc:sldMkLst>
          <pc:docMk/>
          <pc:sldMk cId="220957834" sldId="266"/>
        </pc:sldMkLst>
        <pc:spChg chg="mod">
          <ac:chgData name="Kamil Pravec" userId="S::pravec@pbolomouc.cz::66854611-7ad2-4312-abe2-366abbea267c" providerId="AD" clId="Web-{F5A7EA5F-0222-5319-73AD-DF871C2180AA}" dt="2021-09-23T12:40:24.817" v="491" actId="20577"/>
          <ac:spMkLst>
            <pc:docMk/>
            <pc:sldMk cId="220957834" sldId="266"/>
            <ac:spMk id="2" creationId="{D87032DB-05B7-4EF1-9974-39D404255897}"/>
          </ac:spMkLst>
        </pc:spChg>
        <pc:spChg chg="mod">
          <ac:chgData name="Kamil Pravec" userId="S::pravec@pbolomouc.cz::66854611-7ad2-4312-abe2-366abbea267c" providerId="AD" clId="Web-{F5A7EA5F-0222-5319-73AD-DF871C2180AA}" dt="2021-09-23T12:43:44.126" v="531" actId="20577"/>
          <ac:spMkLst>
            <pc:docMk/>
            <pc:sldMk cId="220957834" sldId="266"/>
            <ac:spMk id="3" creationId="{BABFB4A0-7684-4816-8F0C-B214F14C724D}"/>
          </ac:spMkLst>
        </pc:spChg>
        <pc:spChg chg="add mod">
          <ac:chgData name="Kamil Pravec" userId="S::pravec@pbolomouc.cz::66854611-7ad2-4312-abe2-366abbea267c" providerId="AD" clId="Web-{F5A7EA5F-0222-5319-73AD-DF871C2180AA}" dt="2021-09-23T12:40:29.817" v="494" actId="20577"/>
          <ac:spMkLst>
            <pc:docMk/>
            <pc:sldMk cId="220957834" sldId="266"/>
            <ac:spMk id="4" creationId="{26DF95AB-3FC3-43CA-8697-06746D18F000}"/>
          </ac:spMkLst>
        </pc:spChg>
      </pc:sldChg>
    </pc:docChg>
  </pc:docChgLst>
  <pc:docChgLst>
    <pc:chgData name="Martina Kolomazníková" userId="S::kolomaznikova@pbolomouc.cz::6c507ec5-2448-4dd1-bee3-3f7346fd2aff" providerId="AD" clId="Web-{2F2CABCD-E6B1-D741-D0CA-FECF923D0734}"/>
    <pc:docChg chg="modSld">
      <pc:chgData name="Martina Kolomazníková" userId="S::kolomaznikova@pbolomouc.cz::6c507ec5-2448-4dd1-bee3-3f7346fd2aff" providerId="AD" clId="Web-{2F2CABCD-E6B1-D741-D0CA-FECF923D0734}" dt="2022-10-04T11:09:59.731" v="10" actId="20577"/>
      <pc:docMkLst>
        <pc:docMk/>
      </pc:docMkLst>
      <pc:sldChg chg="modSp">
        <pc:chgData name="Martina Kolomazníková" userId="S::kolomaznikova@pbolomouc.cz::6c507ec5-2448-4dd1-bee3-3f7346fd2aff" providerId="AD" clId="Web-{2F2CABCD-E6B1-D741-D0CA-FECF923D0734}" dt="2022-10-04T11:06:38.413" v="5" actId="20577"/>
        <pc:sldMkLst>
          <pc:docMk/>
          <pc:sldMk cId="2541576686" sldId="259"/>
        </pc:sldMkLst>
        <pc:spChg chg="mod">
          <ac:chgData name="Martina Kolomazníková" userId="S::kolomaznikova@pbolomouc.cz::6c507ec5-2448-4dd1-bee3-3f7346fd2aff" providerId="AD" clId="Web-{2F2CABCD-E6B1-D741-D0CA-FECF923D0734}" dt="2022-10-04T11:06:38.413" v="5" actId="20577"/>
          <ac:spMkLst>
            <pc:docMk/>
            <pc:sldMk cId="2541576686" sldId="259"/>
            <ac:spMk id="2" creationId="{4B11423B-F616-4B13-8A63-D279B1D9A0D8}"/>
          </ac:spMkLst>
        </pc:spChg>
      </pc:sldChg>
      <pc:sldChg chg="modSp">
        <pc:chgData name="Martina Kolomazníková" userId="S::kolomaznikova@pbolomouc.cz::6c507ec5-2448-4dd1-bee3-3f7346fd2aff" providerId="AD" clId="Web-{2F2CABCD-E6B1-D741-D0CA-FECF923D0734}" dt="2022-10-04T11:09:34.105" v="7" actId="20577"/>
        <pc:sldMkLst>
          <pc:docMk/>
          <pc:sldMk cId="2101397412" sldId="260"/>
        </pc:sldMkLst>
        <pc:spChg chg="mod">
          <ac:chgData name="Martina Kolomazníková" userId="S::kolomaznikova@pbolomouc.cz::6c507ec5-2448-4dd1-bee3-3f7346fd2aff" providerId="AD" clId="Web-{2F2CABCD-E6B1-D741-D0CA-FECF923D0734}" dt="2022-10-04T11:09:34.105" v="7" actId="20577"/>
          <ac:spMkLst>
            <pc:docMk/>
            <pc:sldMk cId="2101397412" sldId="260"/>
            <ac:spMk id="2" creationId="{56706B44-A2FC-42A0-B3CE-1235861006EF}"/>
          </ac:spMkLst>
        </pc:spChg>
      </pc:sldChg>
      <pc:sldChg chg="modSp">
        <pc:chgData name="Martina Kolomazníková" userId="S::kolomaznikova@pbolomouc.cz::6c507ec5-2448-4dd1-bee3-3f7346fd2aff" providerId="AD" clId="Web-{2F2CABCD-E6B1-D741-D0CA-FECF923D0734}" dt="2022-10-04T11:09:59.731" v="10" actId="20577"/>
        <pc:sldMkLst>
          <pc:docMk/>
          <pc:sldMk cId="2347792819" sldId="263"/>
        </pc:sldMkLst>
        <pc:spChg chg="mod">
          <ac:chgData name="Martina Kolomazníková" userId="S::kolomaznikova@pbolomouc.cz::6c507ec5-2448-4dd1-bee3-3f7346fd2aff" providerId="AD" clId="Web-{2F2CABCD-E6B1-D741-D0CA-FECF923D0734}" dt="2022-10-04T11:09:59.731" v="10" actId="20577"/>
          <ac:spMkLst>
            <pc:docMk/>
            <pc:sldMk cId="2347792819" sldId="263"/>
            <ac:spMk id="2" creationId="{8F5AEF70-56D8-4126-BE82-5B5144EEACEA}"/>
          </ac:spMkLst>
        </pc:spChg>
      </pc:sldChg>
      <pc:sldChg chg="modSp">
        <pc:chgData name="Martina Kolomazníková" userId="S::kolomaznikova@pbolomouc.cz::6c507ec5-2448-4dd1-bee3-3f7346fd2aff" providerId="AD" clId="Web-{2F2CABCD-E6B1-D741-D0CA-FECF923D0734}" dt="2022-10-04T11:06:01.943" v="2" actId="20577"/>
        <pc:sldMkLst>
          <pc:docMk/>
          <pc:sldMk cId="987038869" sldId="267"/>
        </pc:sldMkLst>
        <pc:spChg chg="mod">
          <ac:chgData name="Martina Kolomazníková" userId="S::kolomaznikova@pbolomouc.cz::6c507ec5-2448-4dd1-bee3-3f7346fd2aff" providerId="AD" clId="Web-{2F2CABCD-E6B1-D741-D0CA-FECF923D0734}" dt="2022-10-04T11:06:01.943" v="2" actId="20577"/>
          <ac:spMkLst>
            <pc:docMk/>
            <pc:sldMk cId="987038869" sldId="267"/>
            <ac:spMk id="2" creationId="{E682EB6D-BC12-42DC-844D-8E1BA482CDF6}"/>
          </ac:spMkLst>
        </pc:spChg>
      </pc:sldChg>
    </pc:docChg>
  </pc:docChgLst>
  <pc:docChgLst>
    <pc:chgData name="Veronika Velčovská" userId="S::veronika.velcovska@olomouc.charita.cz::bd14f310-c213-4f9b-9a89-8a8b68141f86" providerId="AD" clId="Web-{C46330BB-7F9A-4922-CBF5-A0EDD3E22ED4}"/>
    <pc:docChg chg="modSld">
      <pc:chgData name="Veronika Velčovská" userId="S::veronika.velcovska@olomouc.charita.cz::bd14f310-c213-4f9b-9a89-8a8b68141f86" providerId="AD" clId="Web-{C46330BB-7F9A-4922-CBF5-A0EDD3E22ED4}" dt="2021-09-29T07:21:26.814" v="42"/>
      <pc:docMkLst>
        <pc:docMk/>
      </pc:docMkLst>
      <pc:sldChg chg="mod delAnim modAnim modShow">
        <pc:chgData name="Veronika Velčovská" userId="S::veronika.velcovska@olomouc.charita.cz::bd14f310-c213-4f9b-9a89-8a8b68141f86" providerId="AD" clId="Web-{C46330BB-7F9A-4922-CBF5-A0EDD3E22ED4}" dt="2021-09-29T07:21:26.814" v="42"/>
        <pc:sldMkLst>
          <pc:docMk/>
          <pc:sldMk cId="3799523001" sldId="256"/>
        </pc:sldMkLst>
      </pc:sldChg>
      <pc:sldChg chg="modSp">
        <pc:chgData name="Veronika Velčovská" userId="S::veronika.velcovska@olomouc.charita.cz::bd14f310-c213-4f9b-9a89-8a8b68141f86" providerId="AD" clId="Web-{C46330BB-7F9A-4922-CBF5-A0EDD3E22ED4}" dt="2021-09-29T06:02:55.426" v="13" actId="20577"/>
        <pc:sldMkLst>
          <pc:docMk/>
          <pc:sldMk cId="1563936105" sldId="257"/>
        </pc:sldMkLst>
        <pc:spChg chg="mod">
          <ac:chgData name="Veronika Velčovská" userId="S::veronika.velcovska@olomouc.charita.cz::bd14f310-c213-4f9b-9a89-8a8b68141f86" providerId="AD" clId="Web-{C46330BB-7F9A-4922-CBF5-A0EDD3E22ED4}" dt="2021-09-29T06:02:55.426" v="13" actId="20577"/>
          <ac:spMkLst>
            <pc:docMk/>
            <pc:sldMk cId="1563936105" sldId="257"/>
            <ac:spMk id="2" creationId="{30083191-CE6F-4959-BA65-A0BCAB38C9C5}"/>
          </ac:spMkLst>
        </pc:spChg>
      </pc:sldChg>
      <pc:sldChg chg="modSp">
        <pc:chgData name="Veronika Velčovská" userId="S::veronika.velcovska@olomouc.charita.cz::bd14f310-c213-4f9b-9a89-8a8b68141f86" providerId="AD" clId="Web-{C46330BB-7F9A-4922-CBF5-A0EDD3E22ED4}" dt="2021-09-29T06:02:27.441" v="9" actId="14100"/>
        <pc:sldMkLst>
          <pc:docMk/>
          <pc:sldMk cId="434547023" sldId="262"/>
        </pc:sldMkLst>
        <pc:picChg chg="mod">
          <ac:chgData name="Veronika Velčovská" userId="S::veronika.velcovska@olomouc.charita.cz::bd14f310-c213-4f9b-9a89-8a8b68141f86" providerId="AD" clId="Web-{C46330BB-7F9A-4922-CBF5-A0EDD3E22ED4}" dt="2021-09-29T06:02:27.441" v="9" actId="14100"/>
          <ac:picMkLst>
            <pc:docMk/>
            <pc:sldMk cId="434547023" sldId="262"/>
            <ac:picMk id="2" creationId="{9C29340B-C2CE-41A1-9AA7-82601EAB50FE}"/>
          </ac:picMkLst>
        </pc:picChg>
      </pc:sldChg>
      <pc:sldChg chg="modSp">
        <pc:chgData name="Veronika Velčovská" userId="S::veronika.velcovska@olomouc.charita.cz::bd14f310-c213-4f9b-9a89-8a8b68141f86" providerId="AD" clId="Web-{C46330BB-7F9A-4922-CBF5-A0EDD3E22ED4}" dt="2021-09-29T07:21:11.719" v="41" actId="14100"/>
        <pc:sldMkLst>
          <pc:docMk/>
          <pc:sldMk cId="2347792819" sldId="263"/>
        </pc:sldMkLst>
        <pc:spChg chg="mod">
          <ac:chgData name="Veronika Velčovská" userId="S::veronika.velcovska@olomouc.charita.cz::bd14f310-c213-4f9b-9a89-8a8b68141f86" providerId="AD" clId="Web-{C46330BB-7F9A-4922-CBF5-A0EDD3E22ED4}" dt="2021-09-29T07:21:11.719" v="41" actId="14100"/>
          <ac:spMkLst>
            <pc:docMk/>
            <pc:sldMk cId="2347792819" sldId="263"/>
            <ac:spMk id="3" creationId="{37086E35-7C87-4C2C-BC85-AA954C6F2951}"/>
          </ac:spMkLst>
        </pc:spChg>
      </pc:sldChg>
      <pc:sldChg chg="addSp delSp modSp">
        <pc:chgData name="Veronika Velčovská" userId="S::veronika.velcovska@olomouc.charita.cz::bd14f310-c213-4f9b-9a89-8a8b68141f86" providerId="AD" clId="Web-{C46330BB-7F9A-4922-CBF5-A0EDD3E22ED4}" dt="2021-09-29T06:04:03.537" v="40" actId="1076"/>
        <pc:sldMkLst>
          <pc:docMk/>
          <pc:sldMk cId="220957834" sldId="266"/>
        </pc:sldMkLst>
        <pc:spChg chg="del mod">
          <ac:chgData name="Veronika Velčovská" userId="S::veronika.velcovska@olomouc.charita.cz::bd14f310-c213-4f9b-9a89-8a8b68141f86" providerId="AD" clId="Web-{C46330BB-7F9A-4922-CBF5-A0EDD3E22ED4}" dt="2021-09-29T05:59:23.672" v="2"/>
          <ac:spMkLst>
            <pc:docMk/>
            <pc:sldMk cId="220957834" sldId="266"/>
            <ac:spMk id="3" creationId="{BABFB4A0-7684-4816-8F0C-B214F14C724D}"/>
          </ac:spMkLst>
        </pc:spChg>
        <pc:spChg chg="add del mod">
          <ac:chgData name="Veronika Velčovská" userId="S::veronika.velcovska@olomouc.charita.cz::bd14f310-c213-4f9b-9a89-8a8b68141f86" providerId="AD" clId="Web-{C46330BB-7F9A-4922-CBF5-A0EDD3E22ED4}" dt="2021-09-29T05:59:29.969" v="3"/>
          <ac:spMkLst>
            <pc:docMk/>
            <pc:sldMk cId="220957834" sldId="266"/>
            <ac:spMk id="6" creationId="{FC2F5819-F6D4-4C9B-B6C8-5A35B8C022B1}"/>
          </ac:spMkLst>
        </pc:spChg>
        <pc:spChg chg="add mod">
          <ac:chgData name="Veronika Velčovská" userId="S::veronika.velcovska@olomouc.charita.cz::bd14f310-c213-4f9b-9a89-8a8b68141f86" providerId="AD" clId="Web-{C46330BB-7F9A-4922-CBF5-A0EDD3E22ED4}" dt="2021-09-29T06:04:03.537" v="40" actId="1076"/>
          <ac:spMkLst>
            <pc:docMk/>
            <pc:sldMk cId="220957834" sldId="266"/>
            <ac:spMk id="8" creationId="{074F97CB-227D-412E-9DAE-366D372DFBC0}"/>
          </ac:spMkLst>
        </pc:spChg>
        <pc:picChg chg="add mod ord">
          <ac:chgData name="Veronika Velčovská" userId="S::veronika.velcovska@olomouc.charita.cz::bd14f310-c213-4f9b-9a89-8a8b68141f86" providerId="AD" clId="Web-{C46330BB-7F9A-4922-CBF5-A0EDD3E22ED4}" dt="2021-09-29T06:00:01.188" v="7" actId="1076"/>
          <ac:picMkLst>
            <pc:docMk/>
            <pc:sldMk cId="220957834" sldId="266"/>
            <ac:picMk id="7" creationId="{41FA8AEB-3F97-49D3-BFF6-59D9F5107250}"/>
          </ac:picMkLst>
        </pc:picChg>
      </pc:sldChg>
    </pc:docChg>
  </pc:docChgLst>
  <pc:docChgLst>
    <pc:chgData name="Kamil Pravec" userId="S::pravec@pbolomouc.cz::66854611-7ad2-4312-abe2-366abbea267c" providerId="AD" clId="Web-{194C7285-9089-AE73-147C-F7F2197C0FE6}"/>
    <pc:docChg chg="modSld">
      <pc:chgData name="Kamil Pravec" userId="S::pravec@pbolomouc.cz::66854611-7ad2-4312-abe2-366abbea267c" providerId="AD" clId="Web-{194C7285-9089-AE73-147C-F7F2197C0FE6}" dt="2021-09-24T10:04:24.789" v="33" actId="20577"/>
      <pc:docMkLst>
        <pc:docMk/>
      </pc:docMkLst>
      <pc:sldChg chg="modSp">
        <pc:chgData name="Kamil Pravec" userId="S::pravec@pbolomouc.cz::66854611-7ad2-4312-abe2-366abbea267c" providerId="AD" clId="Web-{194C7285-9089-AE73-147C-F7F2197C0FE6}" dt="2021-09-24T10:04:24.789" v="33" actId="20577"/>
        <pc:sldMkLst>
          <pc:docMk/>
          <pc:sldMk cId="220957834" sldId="266"/>
        </pc:sldMkLst>
        <pc:spChg chg="mod">
          <ac:chgData name="Kamil Pravec" userId="S::pravec@pbolomouc.cz::66854611-7ad2-4312-abe2-366abbea267c" providerId="AD" clId="Web-{194C7285-9089-AE73-147C-F7F2197C0FE6}" dt="2021-09-24T10:04:24.789" v="33" actId="20577"/>
          <ac:spMkLst>
            <pc:docMk/>
            <pc:sldMk cId="220957834" sldId="266"/>
            <ac:spMk id="3" creationId="{BABFB4A0-7684-4816-8F0C-B214F14C724D}"/>
          </ac:spMkLst>
        </pc:spChg>
      </pc:sldChg>
    </pc:docChg>
  </pc:docChgLst>
  <pc:docChgLst>
    <pc:chgData name="Veronika Velčovská" userId="S::veronika.velcovska@olomouc.charita.cz::bd14f310-c213-4f9b-9a89-8a8b68141f86" providerId="AD" clId="Web-{39FD5817-FFBD-78E9-7078-0DA4D4F40A90}"/>
    <pc:docChg chg="addSld modSld">
      <pc:chgData name="Veronika Velčovská" userId="S::veronika.velcovska@olomouc.charita.cz::bd14f310-c213-4f9b-9a89-8a8b68141f86" providerId="AD" clId="Web-{39FD5817-FFBD-78E9-7078-0DA4D4F40A90}" dt="2021-09-23T09:29:51.312" v="99" actId="1076"/>
      <pc:docMkLst>
        <pc:docMk/>
      </pc:docMkLst>
      <pc:sldChg chg="addSp modSp">
        <pc:chgData name="Veronika Velčovská" userId="S::veronika.velcovska@olomouc.charita.cz::bd14f310-c213-4f9b-9a89-8a8b68141f86" providerId="AD" clId="Web-{39FD5817-FFBD-78E9-7078-0DA4D4F40A90}" dt="2021-09-23T09:29:51.312" v="99" actId="1076"/>
        <pc:sldMkLst>
          <pc:docMk/>
          <pc:sldMk cId="3799523001" sldId="256"/>
        </pc:sldMkLst>
        <pc:picChg chg="add mod">
          <ac:chgData name="Veronika Velčovská" userId="S::veronika.velcovska@olomouc.charita.cz::bd14f310-c213-4f9b-9a89-8a8b68141f86" providerId="AD" clId="Web-{39FD5817-FFBD-78E9-7078-0DA4D4F40A90}" dt="2021-09-23T09:29:51.312" v="99" actId="1076"/>
          <ac:picMkLst>
            <pc:docMk/>
            <pc:sldMk cId="3799523001" sldId="256"/>
            <ac:picMk id="4" creationId="{D7296075-710C-40F3-9CB0-22143FBF062D}"/>
          </ac:picMkLst>
        </pc:picChg>
      </pc:sldChg>
      <pc:sldChg chg="modSp">
        <pc:chgData name="Veronika Velčovská" userId="S::veronika.velcovska@olomouc.charita.cz::bd14f310-c213-4f9b-9a89-8a8b68141f86" providerId="AD" clId="Web-{39FD5817-FFBD-78E9-7078-0DA4D4F40A90}" dt="2021-09-23T08:55:31.101" v="86" actId="14100"/>
        <pc:sldMkLst>
          <pc:docMk/>
          <pc:sldMk cId="2101397412" sldId="260"/>
        </pc:sldMkLst>
        <pc:spChg chg="mod">
          <ac:chgData name="Veronika Velčovská" userId="S::veronika.velcovska@olomouc.charita.cz::bd14f310-c213-4f9b-9a89-8a8b68141f86" providerId="AD" clId="Web-{39FD5817-FFBD-78E9-7078-0DA4D4F40A90}" dt="2021-09-23T08:55:31.101" v="86" actId="14100"/>
          <ac:spMkLst>
            <pc:docMk/>
            <pc:sldMk cId="2101397412" sldId="260"/>
            <ac:spMk id="8" creationId="{F4ADD337-5164-4230-AFE2-1514BF092E43}"/>
          </ac:spMkLst>
        </pc:spChg>
      </pc:sldChg>
      <pc:sldChg chg="delSp modSp new">
        <pc:chgData name="Veronika Velčovská" userId="S::veronika.velcovska@olomouc.charita.cz::bd14f310-c213-4f9b-9a89-8a8b68141f86" providerId="AD" clId="Web-{39FD5817-FFBD-78E9-7078-0DA4D4F40A90}" dt="2021-09-23T09:28:58.951" v="94" actId="14100"/>
        <pc:sldMkLst>
          <pc:docMk/>
          <pc:sldMk cId="434547023" sldId="262"/>
        </pc:sldMkLst>
        <pc:spChg chg="del">
          <ac:chgData name="Veronika Velčovská" userId="S::veronika.velcovska@olomouc.charita.cz::bd14f310-c213-4f9b-9a89-8a8b68141f86" providerId="AD" clId="Web-{39FD5817-FFBD-78E9-7078-0DA4D4F40A90}" dt="2021-09-23T08:55:35.944" v="87"/>
          <ac:spMkLst>
            <pc:docMk/>
            <pc:sldMk cId="434547023" sldId="262"/>
            <ac:spMk id="2" creationId="{B7B31B2B-2773-4C9D-BC64-187EA3E73540}"/>
          </ac:spMkLst>
        </pc:spChg>
        <pc:spChg chg="mod">
          <ac:chgData name="Veronika Velčovská" userId="S::veronika.velcovska@olomouc.charita.cz::bd14f310-c213-4f9b-9a89-8a8b68141f86" providerId="AD" clId="Web-{39FD5817-FFBD-78E9-7078-0DA4D4F40A90}" dt="2021-09-23T09:28:58.951" v="94" actId="14100"/>
          <ac:spMkLst>
            <pc:docMk/>
            <pc:sldMk cId="434547023" sldId="262"/>
            <ac:spMk id="3" creationId="{A1BB00C8-FAE4-477D-82E5-5758EEF95DA2}"/>
          </ac:spMkLst>
        </pc:spChg>
      </pc:sldChg>
    </pc:docChg>
  </pc:docChgLst>
  <pc:docChgLst>
    <pc:chgData name="Kateřina Naňáková" userId="S::nanakova@pbolomouc.cz::04bb2d92-c03e-4e07-99aa-c9f482492f31" providerId="AD" clId="Web-{CCB7B9AA-D657-3E9C-CBA6-A90CD12F5479}"/>
    <pc:docChg chg="addSld delSld modSld">
      <pc:chgData name="Kateřina Naňáková" userId="S::nanakova@pbolomouc.cz::04bb2d92-c03e-4e07-99aa-c9f482492f31" providerId="AD" clId="Web-{CCB7B9AA-D657-3E9C-CBA6-A90CD12F5479}" dt="2022-10-07T10:38:26.059" v="4"/>
      <pc:docMkLst>
        <pc:docMk/>
      </pc:docMkLst>
      <pc:sldChg chg="modSp">
        <pc:chgData name="Kateřina Naňáková" userId="S::nanakova@pbolomouc.cz::04bb2d92-c03e-4e07-99aa-c9f482492f31" providerId="AD" clId="Web-{CCB7B9AA-D657-3E9C-CBA6-A90CD12F5479}" dt="2022-10-07T10:38:26.059" v="4"/>
        <pc:sldMkLst>
          <pc:docMk/>
          <pc:sldMk cId="987038869" sldId="267"/>
        </pc:sldMkLst>
        <pc:picChg chg="mod">
          <ac:chgData name="Kateřina Naňáková" userId="S::nanakova@pbolomouc.cz::04bb2d92-c03e-4e07-99aa-c9f482492f31" providerId="AD" clId="Web-{CCB7B9AA-D657-3E9C-CBA6-A90CD12F5479}" dt="2022-10-07T10:38:26.059" v="4"/>
          <ac:picMkLst>
            <pc:docMk/>
            <pc:sldMk cId="987038869" sldId="267"/>
            <ac:picMk id="4" creationId="{71E4AD75-88AD-423E-BD56-8F42B612ABD5}"/>
          </ac:picMkLst>
        </pc:picChg>
      </pc:sldChg>
      <pc:sldChg chg="new del">
        <pc:chgData name="Kateřina Naňáková" userId="S::nanakova@pbolomouc.cz::04bb2d92-c03e-4e07-99aa-c9f482492f31" providerId="AD" clId="Web-{CCB7B9AA-D657-3E9C-CBA6-A90CD12F5479}" dt="2022-10-07T10:37:59.012" v="3"/>
        <pc:sldMkLst>
          <pc:docMk/>
          <pc:sldMk cId="4293199387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400951517549653E-3"/>
                  <c:y val="-6.7047807976297058E-2"/>
                </c:manualLayout>
              </c:layout>
              <c:tx>
                <c:rich>
                  <a:bodyPr/>
                  <a:lstStyle/>
                  <a:p>
                    <a:fld id="{6BF6C79E-4E06-4DD1-AF7B-F4979C1F37BF}" type="CELLRANGE">
                      <a:rPr lang="en-US" smtClean="0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661-4191-BF5B-48DCA2A52DB4}"/>
                </c:ext>
              </c:extLst>
            </c:dLbl>
            <c:dLbl>
              <c:idx val="1"/>
              <c:layout>
                <c:manualLayout>
                  <c:x val="-3.3734688076179015E-17"/>
                  <c:y val="-9.5704497708682321E-2"/>
                </c:manualLayout>
              </c:layout>
              <c:tx>
                <c:rich>
                  <a:bodyPr/>
                  <a:lstStyle/>
                  <a:p>
                    <a:fld id="{184F9D6F-576D-4231-A49D-61DDDF2294A6}" type="CELLRANGE">
                      <a:rPr lang="en-US" smtClean="0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661-4191-BF5B-48DCA2A52DB4}"/>
                </c:ext>
              </c:extLst>
            </c:dLbl>
            <c:dLbl>
              <c:idx val="2"/>
              <c:layout>
                <c:manualLayout>
                  <c:x val="1.3635539742649703E-3"/>
                  <c:y val="-0.19993763529203934"/>
                </c:manualLayout>
              </c:layout>
              <c:tx>
                <c:rich>
                  <a:bodyPr/>
                  <a:lstStyle/>
                  <a:p>
                    <a:fld id="{4376C7B0-23BA-4BFD-88F9-63BEEF3DDF6A}" type="CELLRANGE">
                      <a:rPr lang="en-US" smtClean="0"/>
                      <a:pPr/>
                      <a:t>[OBLAST BUNĚK]</a:t>
                    </a:fld>
                    <a:r>
                      <a:rPr lang="en-US" baseline="0" dirty="0" smtClean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661-4191-BF5B-48DCA2A52DB4}"/>
                </c:ext>
              </c:extLst>
            </c:dLbl>
            <c:dLbl>
              <c:idx val="3"/>
              <c:layout>
                <c:manualLayout>
                  <c:x val="-9.1990268649552222E-4"/>
                  <c:y val="-0.217624309039477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20A411-506A-443E-BD17-E9C81192929B}" type="VALUE">
                      <a:rPr lang="en-US" baseline="0" smtClean="0"/>
                      <a:pPr>
                        <a:defRPr/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197405552769648E-2"/>
                      <c:h val="4.267193396577816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661-4191-BF5B-48DCA2A52DB4}"/>
                </c:ext>
              </c:extLst>
            </c:dLbl>
            <c:dLbl>
              <c:idx val="4"/>
              <c:layout>
                <c:manualLayout>
                  <c:x val="1.8400227070638165E-3"/>
                  <c:y val="-0.283335319922437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339166C-0794-41D7-A3C7-C17E52771E75}" type="VALUE">
                      <a:rPr lang="en-US" baseline="0" smtClean="0"/>
                      <a:pPr>
                        <a:defRPr/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680434587008024E-2"/>
                      <c:h val="4.838692512190916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661-4191-BF5B-48DCA2A52DB4}"/>
                </c:ext>
              </c:extLst>
            </c:dLbl>
            <c:dLbl>
              <c:idx val="5"/>
              <c:layout>
                <c:manualLayout>
                  <c:x val="-8.0094850385050776E-4"/>
                  <c:y val="-0.276405068356402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483D08D-E6C0-4320-A1AD-848FB8F0DD9E}" type="VALUE">
                      <a:rPr lang="en-US" baseline="0" smtClean="0"/>
                      <a:pPr>
                        <a:defRPr/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987911327917748E-2"/>
                      <c:h val="4.429687227504475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661-4191-BF5B-48DCA2A52DB4}"/>
                </c:ext>
              </c:extLst>
            </c:dLbl>
            <c:dLbl>
              <c:idx val="6"/>
              <c:layout>
                <c:manualLayout>
                  <c:x val="0"/>
                  <c:y val="-0.45413426930060002"/>
                </c:manualLayout>
              </c:layout>
              <c:tx>
                <c:rich>
                  <a:bodyPr/>
                  <a:lstStyle/>
                  <a:p>
                    <a:fld id="{EE0DD27E-B58C-4AD8-A02D-D1460AFE58AB}" type="CELLRANGE">
                      <a:rPr lang="en-US" dirty="0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05FA-4D91-8C26-A8401B352F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List1!$B$2:$B$8</c:f>
              <c:numCache>
                <c:formatCode>General</c:formatCode>
                <c:ptCount val="7"/>
                <c:pt idx="0">
                  <c:v>24</c:v>
                </c:pt>
                <c:pt idx="1">
                  <c:v>26</c:v>
                </c:pt>
                <c:pt idx="2">
                  <c:v>119</c:v>
                </c:pt>
                <c:pt idx="3">
                  <c:v>153</c:v>
                </c:pt>
                <c:pt idx="4">
                  <c:v>184</c:v>
                </c:pt>
                <c:pt idx="5">
                  <c:v>198</c:v>
                </c:pt>
                <c:pt idx="6">
                  <c:v>393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List1!$B$2:$B$8</c15:f>
                <c15:dlblRangeCache>
                  <c:ptCount val="7"/>
                  <c:pt idx="0">
                    <c:v>24</c:v>
                  </c:pt>
                  <c:pt idx="1">
                    <c:v>26</c:v>
                  </c:pt>
                  <c:pt idx="2">
                    <c:v>119</c:v>
                  </c:pt>
                  <c:pt idx="3">
                    <c:v>153</c:v>
                  </c:pt>
                  <c:pt idx="4">
                    <c:v>184</c:v>
                  </c:pt>
                  <c:pt idx="5">
                    <c:v>198</c:v>
                  </c:pt>
                  <c:pt idx="6">
                    <c:v>393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3661-4191-BF5B-48DCA2A52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8720207"/>
        <c:axId val="898720623"/>
      </c:barChart>
      <c:catAx>
        <c:axId val="89872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98720623"/>
        <c:crosses val="autoZero"/>
        <c:auto val="1"/>
        <c:lblAlgn val="ctr"/>
        <c:lblOffset val="100"/>
        <c:noMultiLvlLbl val="0"/>
      </c:catAx>
      <c:valAx>
        <c:axId val="898720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9872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12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1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73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75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1282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68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3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7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7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2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8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9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3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2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6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zachranar.pbolomouc.cz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245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1267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7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271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2712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6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7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54120" y="1020871"/>
            <a:ext cx="6960759" cy="2849671"/>
          </a:xfrm>
        </p:spPr>
        <p:txBody>
          <a:bodyPr>
            <a:normAutofit/>
          </a:bodyPr>
          <a:lstStyle/>
          <a:p>
            <a:pPr algn="ctr"/>
            <a:r>
              <a:rPr lang="cs-CZ" sz="4800" dirty="0" smtClean="0">
                <a:solidFill>
                  <a:srgbClr val="FFFFFF"/>
                </a:solidFill>
                <a:cs typeface="Calibri Light"/>
              </a:rPr>
              <a:t>POTRAVINOVÁ BANKA V OLOMOUCKÉM KRAJI </a:t>
            </a:r>
            <a:r>
              <a:rPr lang="cs-CZ" sz="4800" dirty="0" err="1" smtClean="0">
                <a:solidFill>
                  <a:srgbClr val="FFFFFF"/>
                </a:solidFill>
                <a:cs typeface="Calibri Light"/>
              </a:rPr>
              <a:t>z.s</a:t>
            </a:r>
            <a:r>
              <a:rPr lang="cs-CZ" sz="4800" dirty="0" smtClean="0">
                <a:solidFill>
                  <a:srgbClr val="FFFFFF"/>
                </a:solidFill>
                <a:cs typeface="Calibri Light"/>
              </a:rPr>
              <a:t>.</a:t>
            </a:r>
            <a:endParaRPr lang="cs-CZ" sz="4800" dirty="0">
              <a:solidFill>
                <a:srgbClr val="FFFFFF"/>
              </a:solidFill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2146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7296075-710C-40F3-9CB0-22143FBF0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966" y="2811705"/>
            <a:ext cx="1391580" cy="133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71" y="296159"/>
            <a:ext cx="8596668" cy="1320800"/>
          </a:xfrm>
        </p:spPr>
        <p:txBody>
          <a:bodyPr/>
          <a:lstStyle/>
          <a:p>
            <a:r>
              <a:rPr lang="cs-CZ" dirty="0" smtClean="0"/>
              <a:t>Další aktivity PB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22" y="1059995"/>
            <a:ext cx="3936476" cy="39364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" y="1999963"/>
            <a:ext cx="3805246" cy="38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3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1B69C0-93AB-4D36-AF8B-27868468A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cs-CZ" sz="3200" b="1" dirty="0" smtClean="0">
                <a:solidFill>
                  <a:srgbClr val="FFFFFF"/>
                </a:solidFill>
                <a:cs typeface="Calibri"/>
              </a:rPr>
              <a:t>DĚKUJI ZA POZORNOST</a:t>
            </a:r>
          </a:p>
          <a:p>
            <a:pPr marL="0" indent="0">
              <a:buNone/>
            </a:pPr>
            <a:r>
              <a:rPr lang="cs-CZ" sz="3200" b="1" dirty="0" smtClean="0">
                <a:solidFill>
                  <a:srgbClr val="FFFFFF"/>
                </a:solidFill>
                <a:cs typeface="Calibri"/>
                <a:sym typeface="Wingdings" panose="05000000000000000000" pitchFamily="2" charset="2"/>
              </a:rPr>
              <a:t>					Bára Cigánková </a:t>
            </a:r>
            <a:endParaRPr lang="cs-CZ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85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6CA9D-40C1-4AB7-961F-3FBF97BC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 smtClean="0">
                <a:cs typeface="Calibri Light"/>
              </a:rPr>
              <a:t>POTRAVINOVÁ BANKA V OLOMOUCKÉM KRAJI </a:t>
            </a:r>
            <a:r>
              <a:rPr lang="cs-CZ" sz="3000" dirty="0" err="1" smtClean="0">
                <a:cs typeface="Calibri Light"/>
              </a:rPr>
              <a:t>z.s</a:t>
            </a:r>
            <a:r>
              <a:rPr lang="cs-CZ" sz="3000" dirty="0" smtClean="0">
                <a:cs typeface="Calibri Light"/>
              </a:rPr>
              <a:t>.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8461A6-401B-4162-988C-23D7D7311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525936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dirty="0" err="1" smtClean="0">
                <a:ea typeface="+mn-lt"/>
                <a:cs typeface="+mn-lt"/>
              </a:rPr>
              <a:t>PBvOL</a:t>
            </a:r>
            <a:r>
              <a:rPr lang="cs-CZ" dirty="0" smtClean="0">
                <a:ea typeface="+mn-lt"/>
                <a:cs typeface="+mn-lt"/>
              </a:rPr>
              <a:t> zahájila svoji činnost v roce 2015 a je součástí sítě potravinových bank zastřešených Českou federací potravinových bank. V rámci sítě existuje v každém kraji potravinová banka (celkem je 15 potravinových bank). </a:t>
            </a:r>
          </a:p>
          <a:p>
            <a:endParaRPr lang="cs-CZ" dirty="0">
              <a:ea typeface="+mn-lt"/>
              <a:cs typeface="+mn-lt"/>
            </a:endParaRPr>
          </a:p>
          <a:p>
            <a:r>
              <a:rPr lang="cs-CZ" dirty="0" smtClean="0">
                <a:ea typeface="+mn-lt"/>
                <a:cs typeface="+mn-lt"/>
              </a:rPr>
              <a:t>Posláním potravinových bank je:</a:t>
            </a:r>
          </a:p>
          <a:p>
            <a:pPr marL="0" indent="0">
              <a:buNone/>
            </a:pPr>
            <a:r>
              <a:rPr lang="cs-CZ" dirty="0" smtClean="0">
                <a:ea typeface="+mn-lt"/>
                <a:cs typeface="+mn-lt"/>
              </a:rPr>
              <a:t>		- </a:t>
            </a:r>
            <a:r>
              <a:rPr lang="cs-CZ" dirty="0" smtClean="0"/>
              <a:t>boj </a:t>
            </a:r>
            <a:r>
              <a:rPr lang="cs-CZ" dirty="0"/>
              <a:t>proti hladu a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- boj proti </a:t>
            </a:r>
            <a:r>
              <a:rPr lang="cs-CZ" dirty="0"/>
              <a:t>plýtvání potravinami.</a:t>
            </a:r>
            <a:r>
              <a:rPr lang="cs-CZ" dirty="0">
                <a:ea typeface="+mn-lt"/>
                <a:cs typeface="+mn-lt"/>
              </a:rPr>
              <a:t>	</a:t>
            </a:r>
            <a:r>
              <a:rPr lang="cs-CZ" dirty="0" smtClean="0">
                <a:ea typeface="+mn-lt"/>
                <a:cs typeface="+mn-lt"/>
              </a:rPr>
              <a:t>	</a:t>
            </a:r>
          </a:p>
          <a:p>
            <a:endParaRPr lang="cs-CZ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921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TO FUNGUJE?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chemeClr val="accent1"/>
                </a:solidFill>
              </a:rPr>
              <a:t>1)	ZACHRAŇUJEME POTRAVINY</a:t>
            </a:r>
          </a:p>
          <a:p>
            <a:pPr marL="0" indent="0">
              <a:buNone/>
            </a:pPr>
            <a:r>
              <a:rPr lang="cs-CZ" dirty="0" smtClean="0"/>
              <a:t>	Každý </a:t>
            </a:r>
            <a:r>
              <a:rPr lang="cs-CZ" dirty="0"/>
              <a:t>den svážíme v Olomouckém kraji potravinové dary od obchodních 	řetězců, výrobců a zemědělců. 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1"/>
                </a:solidFill>
              </a:rPr>
              <a:t>2)	KONTROLUJEME A PŘEROZDĚLUJEME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Potravinové dary svážíme do našeho skladu, kde je kontrolujeme a 	připravujeme pro odběratelské organizace. </a:t>
            </a:r>
          </a:p>
          <a:p>
            <a:pPr>
              <a:buAutoNum type="arabicParenR" startAt="3"/>
            </a:pPr>
            <a:r>
              <a:rPr lang="cs-CZ" dirty="0" smtClean="0"/>
              <a:t> </a:t>
            </a:r>
            <a:r>
              <a:rPr lang="cs-CZ" dirty="0" smtClean="0">
                <a:solidFill>
                  <a:schemeClr val="accent1"/>
                </a:solidFill>
              </a:rPr>
              <a:t>DITRIBUUJEME POTRAVINY ORGANIZACÍM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Získané potraviny vozíme odběratelským neziskovým organizacím, sociálním 	odborům měst a humanitárním organizacím. Prostřednictvím těchto institucí 	se potraviny dostávají k lidem v nouzi.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62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1423B-F616-4B13-8A63-D279B1D9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0" y="419894"/>
            <a:ext cx="6318504" cy="1320800"/>
          </a:xfrm>
        </p:spPr>
        <p:txBody>
          <a:bodyPr>
            <a:normAutofit/>
          </a:bodyPr>
          <a:lstStyle/>
          <a:p>
            <a:r>
              <a:rPr lang="cs-CZ" dirty="0" smtClean="0">
                <a:cs typeface="Calibri Light"/>
              </a:rPr>
              <a:t>JAKÉ POTRAVINY DISTRIBUUJEME: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8A8D4-7919-4785-A35D-52039F27F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r>
              <a:rPr lang="cs-CZ" dirty="0"/>
              <a:t>mají deformovaný obal </a:t>
            </a:r>
            <a:endParaRPr lang="cs-CZ" dirty="0" smtClean="0"/>
          </a:p>
          <a:p>
            <a:r>
              <a:rPr lang="cs-CZ" dirty="0"/>
              <a:t>špatné označení </a:t>
            </a:r>
            <a:endParaRPr lang="cs-CZ" dirty="0" smtClean="0"/>
          </a:p>
          <a:p>
            <a:r>
              <a:rPr lang="cs-CZ" dirty="0"/>
              <a:t>mají prošlou lhůtu minimální </a:t>
            </a:r>
            <a:r>
              <a:rPr lang="cs-CZ" dirty="0" smtClean="0"/>
              <a:t>trvanlivosti</a:t>
            </a:r>
          </a:p>
          <a:p>
            <a:r>
              <a:rPr lang="cs-CZ" dirty="0"/>
              <a:t>nesplňují estetické </a:t>
            </a:r>
            <a:r>
              <a:rPr lang="cs-CZ" dirty="0" smtClean="0"/>
              <a:t>požadavky</a:t>
            </a:r>
          </a:p>
          <a:p>
            <a:r>
              <a:rPr lang="cs-CZ" dirty="0" smtClean="0"/>
              <a:t>potraviny, které jsou stále poživatelné, ale </a:t>
            </a:r>
            <a:r>
              <a:rPr lang="cs-CZ" dirty="0"/>
              <a:t>v mnoha případech by jinak byly určeny k vyhození do </a:t>
            </a:r>
            <a:r>
              <a:rPr lang="cs-CZ" dirty="0" smtClean="0"/>
              <a:t>odpadu</a:t>
            </a:r>
            <a:endParaRPr lang="cs-CZ" dirty="0">
              <a:cs typeface="Calibri"/>
            </a:endParaRPr>
          </a:p>
        </p:txBody>
      </p:sp>
      <p:pic>
        <p:nvPicPr>
          <p:cNvPr id="6" name="Picture 4" descr="Zelenina vystavená na trhu">
            <a:extLst>
              <a:ext uri="{FF2B5EF4-FFF2-40B4-BE49-F238E27FC236}">
                <a16:creationId xmlns:a16="http://schemas.microsoft.com/office/drawing/2014/main" id="{547CDF5F-8C7C-47DD-B349-95F4AF835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7" r="17413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91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06B44-A2FC-42A0-B3CE-123586100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369" y="468082"/>
            <a:ext cx="4552362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dirty="0" smtClean="0">
                <a:cs typeface="Calibri Light"/>
              </a:rPr>
              <a:t>KDO JSOU NAŠI ODBĚRATELÉ A KDE POTRAVINY POMÁHAJÍ:</a:t>
            </a:r>
            <a:endParaRPr lang="cs-CZ" sz="2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ADD337-5164-4230-AFE2-1514BF09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368" y="1788882"/>
            <a:ext cx="4724219" cy="49122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400" dirty="0" smtClean="0">
                <a:solidFill>
                  <a:schemeClr val="accent1"/>
                </a:solidFill>
              </a:rPr>
              <a:t>NAŠE ODBĚRATELSKÉ ORGANIZACE:</a:t>
            </a:r>
            <a:r>
              <a:rPr lang="en-US" sz="1400" dirty="0">
                <a:solidFill>
                  <a:schemeClr val="accent1"/>
                </a:solidFill>
              </a:rPr>
              <a:t> </a:t>
            </a:r>
            <a:r>
              <a:rPr lang="en-US" sz="1400" dirty="0"/>
              <a:t> 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ea typeface="+mn-lt"/>
                <a:cs typeface="+mn-lt"/>
              </a:rPr>
              <a:t>Poskytovatelé sociálních služeb </a:t>
            </a:r>
            <a:endParaRPr lang="en-US" sz="1400" dirty="0"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ea typeface="+mn-lt"/>
                <a:cs typeface="+mn-lt"/>
              </a:rPr>
              <a:t>Církve a církevní spolky </a:t>
            </a:r>
            <a:endParaRPr lang="en-US" sz="1400" dirty="0"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ea typeface="+mn-lt"/>
                <a:cs typeface="+mn-lt"/>
              </a:rPr>
              <a:t>Krajské příspěvkové organizace apod. </a:t>
            </a:r>
            <a:endParaRPr lang="en-US" sz="1400" dirty="0">
              <a:ea typeface="+mn-lt"/>
              <a:cs typeface="+mn-lt"/>
            </a:endParaRPr>
          </a:p>
          <a:p>
            <a:pPr lvl="1">
              <a:lnSpc>
                <a:spcPct val="90000"/>
              </a:lnSpc>
            </a:pPr>
            <a:endParaRPr lang="cs-CZ" sz="1400" dirty="0"/>
          </a:p>
          <a:p>
            <a:pPr>
              <a:lnSpc>
                <a:spcPct val="90000"/>
              </a:lnSpc>
            </a:pPr>
            <a:r>
              <a:rPr lang="cs-CZ" sz="1400" dirty="0" smtClean="0">
                <a:solidFill>
                  <a:schemeClr val="accent1"/>
                </a:solidFill>
              </a:rPr>
              <a:t>KOMU POTRAVINY POMÁHAJÍ:</a:t>
            </a:r>
            <a:r>
              <a:rPr lang="en-US" sz="1400" dirty="0">
                <a:solidFill>
                  <a:schemeClr val="accent1"/>
                </a:solidFill>
              </a:rPr>
              <a:t> </a:t>
            </a:r>
          </a:p>
          <a:p>
            <a:pPr lvl="2">
              <a:lnSpc>
                <a:spcPct val="90000"/>
              </a:lnSpc>
            </a:pPr>
            <a:r>
              <a:rPr lang="cs-CZ" sz="1200" dirty="0">
                <a:ea typeface="+mn-lt"/>
                <a:cs typeface="+mn-lt"/>
              </a:rPr>
              <a:t>m</a:t>
            </a:r>
            <a:r>
              <a:rPr lang="cs-CZ" sz="1200" dirty="0" smtClean="0">
                <a:ea typeface="+mn-lt"/>
                <a:cs typeface="+mn-lt"/>
              </a:rPr>
              <a:t>atkám samoživitelkám a rodinám s dětmi,</a:t>
            </a:r>
            <a:endParaRPr lang="en-US" sz="1200" dirty="0" smtClean="0">
              <a:ea typeface="+mn-lt"/>
              <a:cs typeface="+mn-lt"/>
            </a:endParaRPr>
          </a:p>
          <a:p>
            <a:pPr lvl="2">
              <a:lnSpc>
                <a:spcPct val="90000"/>
              </a:lnSpc>
            </a:pPr>
            <a:r>
              <a:rPr lang="cs-CZ" sz="1200" dirty="0">
                <a:ea typeface="+mn-lt"/>
                <a:cs typeface="+mn-lt"/>
              </a:rPr>
              <a:t>o</a:t>
            </a:r>
            <a:r>
              <a:rPr lang="cs-CZ" sz="1200" dirty="0" smtClean="0">
                <a:ea typeface="+mn-lt"/>
                <a:cs typeface="+mn-lt"/>
              </a:rPr>
              <a:t>sobám v akutní krizi, </a:t>
            </a:r>
          </a:p>
          <a:p>
            <a:pPr lvl="2">
              <a:lnSpc>
                <a:spcPct val="90000"/>
              </a:lnSpc>
            </a:pPr>
            <a:r>
              <a:rPr lang="cs-CZ" sz="1200" dirty="0">
                <a:ea typeface="+mn-lt"/>
                <a:cs typeface="+mn-lt"/>
              </a:rPr>
              <a:t>o</a:t>
            </a:r>
            <a:r>
              <a:rPr lang="cs-CZ" sz="1200" dirty="0" smtClean="0">
                <a:ea typeface="+mn-lt"/>
                <a:cs typeface="+mn-lt"/>
              </a:rPr>
              <a:t>sobám bez domova,</a:t>
            </a:r>
          </a:p>
          <a:p>
            <a:pPr lvl="2">
              <a:lnSpc>
                <a:spcPct val="90000"/>
              </a:lnSpc>
            </a:pPr>
            <a:r>
              <a:rPr lang="cs-CZ" sz="1200" dirty="0" smtClean="0">
                <a:ea typeface="+mn-lt"/>
                <a:cs typeface="+mn-lt"/>
              </a:rPr>
              <a:t>seniorům v tíživé situaci, </a:t>
            </a:r>
          </a:p>
          <a:p>
            <a:pPr lvl="2">
              <a:lnSpc>
                <a:spcPct val="90000"/>
              </a:lnSpc>
            </a:pPr>
            <a:r>
              <a:rPr lang="cs-CZ" sz="1200" dirty="0">
                <a:ea typeface="+mn-lt"/>
                <a:cs typeface="+mn-lt"/>
              </a:rPr>
              <a:t>v</a:t>
            </a:r>
            <a:r>
              <a:rPr lang="cs-CZ" sz="1200" dirty="0" smtClean="0">
                <a:ea typeface="+mn-lt"/>
                <a:cs typeface="+mn-lt"/>
              </a:rPr>
              <a:t>álečným uprchlíkům zdržujícím se </a:t>
            </a:r>
            <a:br>
              <a:rPr lang="cs-CZ" sz="1200" dirty="0" smtClean="0">
                <a:ea typeface="+mn-lt"/>
                <a:cs typeface="+mn-lt"/>
              </a:rPr>
            </a:br>
            <a:r>
              <a:rPr lang="cs-CZ" sz="1200" dirty="0" smtClean="0">
                <a:ea typeface="+mn-lt"/>
                <a:cs typeface="+mn-lt"/>
              </a:rPr>
              <a:t>v Olomouckém kraji.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2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cs-CZ" sz="1400" dirty="0">
                <a:ea typeface="+mn-lt"/>
                <a:cs typeface="+mn-lt"/>
              </a:rPr>
              <a:t>Naši odběratelé mají nastavený systém </a:t>
            </a:r>
            <a:r>
              <a:rPr lang="cs-CZ" sz="1400" dirty="0" smtClean="0">
                <a:ea typeface="+mn-lt"/>
                <a:cs typeface="+mn-lt"/>
              </a:rPr>
              <a:t/>
            </a:r>
            <a:br>
              <a:rPr lang="cs-CZ" sz="1400" dirty="0" smtClean="0">
                <a:ea typeface="+mn-lt"/>
                <a:cs typeface="+mn-lt"/>
              </a:rPr>
            </a:br>
            <a:r>
              <a:rPr lang="cs-CZ" sz="1400" dirty="0" smtClean="0">
                <a:ea typeface="+mn-lt"/>
                <a:cs typeface="+mn-lt"/>
              </a:rPr>
              <a:t>rozdělování </a:t>
            </a:r>
            <a:r>
              <a:rPr lang="cs-CZ" sz="1400" dirty="0">
                <a:ea typeface="+mn-lt"/>
                <a:cs typeface="+mn-lt"/>
              </a:rPr>
              <a:t>potravinové pomoci</a:t>
            </a:r>
            <a:r>
              <a:rPr lang="cs-CZ" sz="1700" dirty="0">
                <a:ea typeface="+mn-lt"/>
                <a:cs typeface="+mn-lt"/>
              </a:rPr>
              <a:t> </a:t>
            </a:r>
            <a:endParaRPr lang="en-US" sz="17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4" name="Obrázek 4" descr="Obsah obrázku interiér, osoba&#10;&#10;Popis se vygeneroval automaticky.">
            <a:extLst>
              <a:ext uri="{FF2B5EF4-FFF2-40B4-BE49-F238E27FC236}">
                <a16:creationId xmlns:a16="http://schemas.microsoft.com/office/drawing/2014/main" id="{81137772-A018-432A-BA53-0EAA7F27C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5" r="23744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39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3910" y="1441704"/>
            <a:ext cx="8596668" cy="4328160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smtClean="0"/>
              <a:t>Ve spolupráci s našimi odběratelskými organizacemi jsme v roce 2022 </a:t>
            </a:r>
            <a:r>
              <a:rPr lang="cs-CZ" sz="4800" b="1" dirty="0"/>
              <a:t>podpořili</a:t>
            </a:r>
            <a:r>
              <a:rPr lang="cs-CZ" sz="4800" b="1" i="1" dirty="0" smtClean="0"/>
              <a:t> </a:t>
            </a:r>
            <a:r>
              <a:rPr lang="cs-CZ" sz="6000" b="1" i="1" dirty="0" smtClean="0">
                <a:solidFill>
                  <a:srgbClr val="FF0000"/>
                </a:solidFill>
              </a:rPr>
              <a:t>15 237 </a:t>
            </a:r>
            <a:r>
              <a:rPr lang="cs-CZ" sz="4800" b="1" i="1" dirty="0" smtClean="0"/>
              <a:t>osob.</a:t>
            </a:r>
            <a:endParaRPr lang="cs-CZ" sz="4800" b="1" i="1" dirty="0"/>
          </a:p>
        </p:txBody>
      </p:sp>
    </p:spTree>
    <p:extLst>
      <p:ext uri="{BB962C8B-B14F-4D97-AF65-F5344CB8AC3E}">
        <p14:creationId xmlns:p14="http://schemas.microsoft.com/office/powerpoint/2010/main" val="326065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82EB6D-BC12-42DC-844D-8E1BA482C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609600"/>
            <a:ext cx="9851572" cy="925286"/>
          </a:xfrm>
        </p:spPr>
        <p:txBody>
          <a:bodyPr>
            <a:normAutofit/>
          </a:bodyPr>
          <a:lstStyle/>
          <a:p>
            <a:r>
              <a:rPr lang="cs-CZ" sz="3200" dirty="0"/>
              <a:t>RŮST VYDANÉ POTRAVINOVÉ A MATERIÁLNÍ </a:t>
            </a:r>
            <a:r>
              <a:rPr lang="cs-CZ" sz="3200" dirty="0" smtClean="0"/>
              <a:t>POMOCI:</a:t>
            </a:r>
            <a:endParaRPr lang="cs-CZ" sz="3200" dirty="0"/>
          </a:p>
        </p:txBody>
      </p:sp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4193585755"/>
              </p:ext>
            </p:extLst>
          </p:nvPr>
        </p:nvGraphicFramePr>
        <p:xfrm>
          <a:off x="688220" y="1230086"/>
          <a:ext cx="7476066" cy="5068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4834266" y="6404422"/>
            <a:ext cx="3421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* hodnoty jsou uvedeny v tunách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8703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Nabídka </a:t>
            </a:r>
            <a:r>
              <a:rPr lang="cs-CZ" dirty="0" smtClean="0"/>
              <a:t>využití </a:t>
            </a:r>
            <a:r>
              <a:rPr lang="cs-CZ" dirty="0" smtClean="0"/>
              <a:t>„</a:t>
            </a:r>
            <a:r>
              <a:rPr lang="cs-CZ" dirty="0" smtClean="0"/>
              <a:t>ZÁCHRANÁŘE“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smtClean="0"/>
              <a:t>V případě, že nejste náš odběratel, ale realizujete prospěšné nebo dobročinné aktivity, můžete využít jednorázově nebo i opakovaně našeho Záchranáře.</a:t>
            </a:r>
          </a:p>
          <a:p>
            <a:pPr algn="just"/>
            <a:r>
              <a:rPr lang="cs-CZ" dirty="0" smtClean="0"/>
              <a:t>Zde bez trvalé registrace můžete zdarma získat potraviny, které </a:t>
            </a:r>
            <a:r>
              <a:rPr lang="cs-CZ" dirty="0" err="1" smtClean="0"/>
              <a:t>PBvOL</a:t>
            </a:r>
            <a:r>
              <a:rPr lang="cs-CZ" dirty="0" smtClean="0"/>
              <a:t> získala ve velkém množství a stávající odběratelské organizace je nevyužijí. </a:t>
            </a:r>
          </a:p>
          <a:p>
            <a:pPr marL="0" indent="0" algn="just">
              <a:buNone/>
            </a:pPr>
            <a:endParaRPr lang="cs-CZ" dirty="0"/>
          </a:p>
          <a:p>
            <a:r>
              <a:rPr lang="cs-CZ" dirty="0">
                <a:hlinkClick r:id="rId2"/>
              </a:rPr>
              <a:t>https://zachranar.pbolomouc.cz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975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osoba, interiér, dítě, vysoký&#10;&#10;Popis se vygeneroval automaticky.">
            <a:extLst>
              <a:ext uri="{FF2B5EF4-FFF2-40B4-BE49-F238E27FC236}">
                <a16:creationId xmlns:a16="http://schemas.microsoft.com/office/drawing/2014/main" id="{FCE60284-1997-446A-ACD1-A3D814CAA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4" r="7437" b="-2"/>
          <a:stretch/>
        </p:blipFill>
        <p:spPr>
          <a:xfrm>
            <a:off x="5560589" y="38877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5AEF70-56D8-4126-BE82-5B5144EEA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43" y="928396"/>
            <a:ext cx="5188510" cy="1320800"/>
          </a:xfrm>
        </p:spPr>
        <p:txBody>
          <a:bodyPr>
            <a:normAutofit/>
          </a:bodyPr>
          <a:lstStyle/>
          <a:p>
            <a:r>
              <a:rPr lang="cs-CZ" dirty="0">
                <a:ea typeface="+mj-lt"/>
                <a:cs typeface="+mj-lt"/>
              </a:rPr>
              <a:t>Zpětná vazba od klientů </a:t>
            </a:r>
            <a:endParaRPr lang="cs-CZ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ovéPole 4"/>
          <p:cNvSpPr txBox="1"/>
          <p:nvPr/>
        </p:nvSpPr>
        <p:spPr>
          <a:xfrm>
            <a:off x="488304" y="2124008"/>
            <a:ext cx="537327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sz="1400" dirty="0"/>
          </a:p>
          <a:p>
            <a:pPr algn="just"/>
            <a:r>
              <a:rPr lang="cs-CZ" i="1" dirty="0" smtClean="0"/>
              <a:t>„</a:t>
            </a:r>
            <a:r>
              <a:rPr lang="cs-CZ" i="1" dirty="0"/>
              <a:t>Díky potravinové podpoře teď mohu v našem napjatém rozpočtu najít více peněz na speciální rehabilitaci, která synovi pomáhá, aby se jeho zdravotní stav dále nezhoršoval,“ říká jedna z maminek. „A ten pocit, že v tom nejsme sami, že na nás někomu záleží, ten </a:t>
            </a:r>
            <a:r>
              <a:rPr lang="cs-CZ" i="1" dirty="0" smtClean="0"/>
              <a:t>nezažíváme často. </a:t>
            </a:r>
            <a:br>
              <a:rPr lang="cs-CZ" i="1" dirty="0" smtClean="0"/>
            </a:br>
            <a:r>
              <a:rPr lang="cs-CZ" i="1" dirty="0" smtClean="0"/>
              <a:t>O </a:t>
            </a:r>
            <a:r>
              <a:rPr lang="cs-CZ" i="1" dirty="0"/>
              <a:t>to více si potravinové pomoci vážíme.“ </a:t>
            </a:r>
            <a:endParaRPr lang="cs-CZ" i="1" dirty="0" smtClean="0"/>
          </a:p>
          <a:p>
            <a:pPr algn="just"/>
            <a:endParaRPr lang="cs-CZ" i="1" dirty="0"/>
          </a:p>
          <a:p>
            <a:pPr algn="just"/>
            <a:r>
              <a:rPr lang="cs-CZ" i="1" dirty="0" smtClean="0"/>
              <a:t>- </a:t>
            </a:r>
            <a:r>
              <a:rPr lang="cs-CZ" dirty="0"/>
              <a:t>k</a:t>
            </a:r>
            <a:r>
              <a:rPr lang="cs-CZ" dirty="0" smtClean="0"/>
              <a:t>lientka jedné z našich odběratelských organizací, jejichž cílovou skupinou jsou osoby se zdravotním postižením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77928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0CECB914C432479B7428E84E3F1902" ma:contentTypeVersion="6" ma:contentTypeDescription="Create a new document." ma:contentTypeScope="" ma:versionID="b5a2113e1d206261104d3dbd373e214d">
  <xsd:schema xmlns:xsd="http://www.w3.org/2001/XMLSchema" xmlns:xs="http://www.w3.org/2001/XMLSchema" xmlns:p="http://schemas.microsoft.com/office/2006/metadata/properties" xmlns:ns3="473fbf80-a17e-4d4b-aa5c-7058eebc74a3" targetNamespace="http://schemas.microsoft.com/office/2006/metadata/properties" ma:root="true" ma:fieldsID="41877987216ce4716761fb4e47c59d08" ns3:_="">
    <xsd:import namespace="473fbf80-a17e-4d4b-aa5c-7058eebc74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fbf80-a17e-4d4b-aa5c-7058eebc74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D76A35-DFC6-48D5-B2D0-FA173F7EF1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E6826B-7AF6-43D6-A2E0-715148C5FE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3fbf80-a17e-4d4b-aa5c-7058eebc74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5E4A6F-1791-4A08-809B-2FCE06B0C6C1}">
  <ds:schemaRefs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473fbf80-a17e-4d4b-aa5c-7058eebc74a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457</Words>
  <Application>Microsoft Office PowerPoint</Application>
  <PresentationFormat>Širokoúhlá obrazovka</PresentationFormat>
  <Paragraphs>59</Paragraphs>
  <Slides>11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Trebuchet MS</vt:lpstr>
      <vt:lpstr>Wingdings</vt:lpstr>
      <vt:lpstr>Wingdings 3</vt:lpstr>
      <vt:lpstr>Facet</vt:lpstr>
      <vt:lpstr>POTRAVINOVÁ BANKA V OLOMOUCKÉM KRAJI z.s.</vt:lpstr>
      <vt:lpstr>POTRAVINOVÁ BANKA V OLOMOUCKÉM KRAJI z.s.</vt:lpstr>
      <vt:lpstr>JAK TO FUNGUJE?</vt:lpstr>
      <vt:lpstr>JAKÉ POTRAVINY DISTRIBUUJEME:</vt:lpstr>
      <vt:lpstr>KDO JSOU NAŠI ODBĚRATELÉ A KDE POTRAVINY POMÁHAJÍ:</vt:lpstr>
      <vt:lpstr>Ve spolupráci s našimi odběratelskými organizacemi jsme v roce 2022 podpořili 15 237 osob.</vt:lpstr>
      <vt:lpstr>RŮST VYDANÉ POTRAVINOVÉ A MATERIÁLNÍ POMOCI:</vt:lpstr>
      <vt:lpstr>Nabídka využití „ZÁCHRANÁŘE“</vt:lpstr>
      <vt:lpstr>Zpětná vazba od klientů </vt:lpstr>
      <vt:lpstr>Další aktivity PB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PB</dc:creator>
  <cp:lastModifiedBy>Bára Cigánková</cp:lastModifiedBy>
  <cp:revision>61</cp:revision>
  <cp:lastPrinted>2023-06-21T13:43:24Z</cp:lastPrinted>
  <dcterms:created xsi:type="dcterms:W3CDTF">2021-09-16T12:39:08Z</dcterms:created>
  <dcterms:modified xsi:type="dcterms:W3CDTF">2023-06-22T04:58:55Z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0x0101009C0CECB914C432479B7428E84E3F1902</vt:lpwstr>
  </property>
  <property fmtid="{D5CDD505-2E9C-101B-9397-08002B2CF9AE}" pid="3" name="MediaServiceImageTags">
    <vt:lpwstr/>
  </property>
</Properties>
</file>