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302" r:id="rId6"/>
    <p:sldId id="268" r:id="rId7"/>
    <p:sldId id="261" r:id="rId8"/>
    <p:sldId id="270" r:id="rId9"/>
    <p:sldId id="301" r:id="rId10"/>
    <p:sldId id="260" r:id="rId11"/>
    <p:sldId id="303" r:id="rId12"/>
    <p:sldId id="304" r:id="rId13"/>
    <p:sldId id="305" r:id="rId14"/>
    <p:sldId id="306" r:id="rId15"/>
    <p:sldId id="30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42"/>
    <a:srgbClr val="CC0000"/>
    <a:srgbClr val="8A2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25" autoAdjust="0"/>
  </p:normalViewPr>
  <p:slideViewPr>
    <p:cSldViewPr snapToGrid="0">
      <p:cViewPr varScale="1">
        <p:scale>
          <a:sx n="100" d="100"/>
          <a:sy n="100" d="100"/>
        </p:scale>
        <p:origin x="192" y="84"/>
      </p:cViewPr>
      <p:guideLst/>
    </p:cSldViewPr>
  </p:slideViewPr>
  <p:outlineViewPr>
    <p:cViewPr>
      <p:scale>
        <a:sx n="33" d="100"/>
        <a:sy n="33" d="100"/>
      </p:scale>
      <p:origin x="0" y="-84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0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69DE-C7C0-4765-951D-97AE96AE263E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BA6C-9131-47B2-856E-EBDB65AEB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66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2FD17-359F-4371-B709-9749491A86A3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A3436-745C-483D-8D0F-76C4920C31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A3436-745C-483D-8D0F-76C4920C31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95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3436-745C-483D-8D0F-76C4920C31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09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3436-745C-483D-8D0F-76C4920C318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3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A3436-745C-483D-8D0F-76C4920C31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2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7851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Téma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58191"/>
            <a:ext cx="9144000" cy="135497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Podnázev.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8507" y="5553994"/>
            <a:ext cx="3386012" cy="61745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/>
              <a:t>datum | místo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3" y="5554000"/>
            <a:ext cx="4635039" cy="617453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jméno a příjmení – funkce na CHO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163598-B4CC-464C-ACFC-44C54D31B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89131"/>
            <a:ext cx="2624338" cy="11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0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26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7851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Téma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58191"/>
            <a:ext cx="9144000" cy="135497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cs-CZ" dirty="0"/>
              <a:t>Podnázev.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8507" y="5553994"/>
            <a:ext cx="3386012" cy="61745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datum | místo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24003" y="5554000"/>
            <a:ext cx="4635039" cy="61745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jméno a příjmení – funkce na CHO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1FD6C-349A-4D33-8703-C58F7A8179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6" y="71396"/>
            <a:ext cx="3675456" cy="16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8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EA1F-02DF-4A9D-A488-B233CA022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62DE0-FBA0-446C-920C-0DDA44B9A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F606D-DE42-42D8-BFB5-6EB596E6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616E-576C-4CB5-961C-0DB5A3E6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398D4-790F-442E-93FC-49625CCB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3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1766-4724-4F2A-9D3B-FC7F3F71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8C9BD-B404-46D9-8452-0DD09192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198E-B640-4BC4-B109-79B6825F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21EC-A14B-4AF7-9F7F-FB485AE11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B659-20B1-4B1C-8E72-68BD679B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701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53B2-2ABD-4E30-9078-94338354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58244-E9F8-43E6-BDF6-8A6B47F6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EE646-9421-4ABA-AC74-6BA53E4A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83EA-93AB-4C39-BBFD-92A1DB05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B1D6D-AB76-450A-92A1-E72EC678A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9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F806-8B1F-47B4-9399-53EEF8F6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59CD-D8EC-4B8B-8012-CED8D15A7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49244-5136-4611-BA51-3E2CA1B7C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E0CA8-9EDC-4111-B315-340BD7A1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F1A39-DDED-4753-8E21-DCF96FAB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674D9-498C-4AB4-AE84-20A104A3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147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DCC0-C31F-4F8E-A84D-77B7D6B78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BA0FF-B14B-41D4-A229-D92599A65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6A216-8333-4B99-8D47-3F449A966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3201E-F1FF-461D-A484-23C2688E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7EC47-2933-46D1-8229-AE5FB3BC2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7384A-66DD-4197-A916-C2A2D9F5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CC978-AC6F-453D-A095-75DC1EE9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648E4-BD48-4440-9A1E-B0822E74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88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EA3B-AF59-4E16-B718-2DB3B2E6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C98E5-1F63-45A5-8A5A-14749EF1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7ACEC-4986-4815-8273-2804F948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01B8A-E9DF-46F9-89B9-B553CC9B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981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9529C-479E-4345-8151-12BA006B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DB7E4-5DB2-49C9-819D-4F20C050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4F8DA-5084-4B17-BC79-B2693A70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78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7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87C2-CB7D-4124-BE76-2C130CC3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1719-E45F-4E2E-9BAB-30443409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27BB2-9B7C-450B-B29F-5D90CC95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721E0-3961-4FB7-84F6-6CDAFF73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DCFAE-AFF1-407C-AABD-416BE502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FA1FF-D1DE-4CA0-9B5F-A0107FD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282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8C93-9746-4FCA-AF9F-94E147B8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3B2F3-FEBA-4959-8F54-FB78A289F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3621-C0F5-489B-8DAA-9DDAFB765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C7B8C-9523-483C-AB89-F3ADF8E3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088D8-FDE9-40F6-BB24-3CEDDEBE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97E62-4793-45C7-AB70-AF7AB1EA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76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8407-3859-47D4-8345-2533E2D9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50273-AE19-483C-B1B8-AA06B9987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1936-8D3F-4C49-BD90-B517133F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B5D54-92DB-4DE4-8F78-D07129A4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18DD-7AD9-4DB7-AEC2-0A0CFEB5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72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5ABED-E157-4777-81EA-C69840239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76C00-4840-45BD-A73A-0A623A076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E3FE2-9703-490D-9A69-6650AC04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F9D88-5740-43BB-9629-6D9B8C71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3B60-5C1A-4527-B92C-3DF7E2C6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67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0A14-6D59-4AD7-84BF-2C0BDF616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42783-2525-4DD9-AEF7-30D68A1D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B921F-4B2A-4750-9A36-D8F5E894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E7F2D-0969-4E5F-B6AF-ADACF3AD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96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699D-9EDD-466B-8304-6B8FE452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F6C06-0498-4476-A59A-ED1E67105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C9853-4997-4E09-B275-E6082D9C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2027-F720-4CD3-BA83-279F058D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9C195-9A99-420B-BA79-15FD1F05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542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AC9F-708C-4BC1-96C3-69C8FA97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A026-662E-46B8-B2CE-667BA04F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F7912-5E56-43C5-B716-44888D3E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3EE9-EEA2-4813-B453-2EF457CA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E3007-A6CB-44EB-A364-BCA283F1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54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9B03-606F-4047-9A93-2B082B85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05E31-3211-4A75-98A8-5498C2D0A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2D3E7-2323-42B2-A283-885DA4C9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7FC7-8CBE-4C67-8CE4-DEBE57FF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E410-4A94-40DE-9806-A3514BF9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8090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2C66-53E9-4A54-9936-1D398C8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15FF8-74E7-4FF4-ABE8-71AE99AE5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70F46-55E6-4959-AF5E-26F36B6A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ED773-0178-4CAB-A5FB-B8DD2B8E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55615-6103-401A-B268-6AFEFDDA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E69FB-9E9F-4F7B-B027-B750A5E9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452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48942-5E3C-4657-A9E7-9A048197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BDE7C-03F3-47FA-957E-BF393A6B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C89C2-292C-4389-B760-C775DA31A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93B88-0B7D-4CDC-A53D-8F88526F0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39125-98B4-4865-9BB1-E4B464EB3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7AA61-853C-4E9F-A64E-F55AED2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29D36-19B3-4F8A-A31E-287F1521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1183A-DEB6-48DD-B6B9-368B31D8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7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C9DA-4011-45B3-990D-9F1C4ACD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D8E90-D8C9-4C4A-877E-CF1FB6344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6FBD6-EC7E-41C9-8B3B-15CD4388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B340-4F99-441C-802C-DA708B3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95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E4752-75C8-4876-8456-CEBBA54F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18497-DDF9-4003-A1B6-FFAD3809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8550B-61E3-4959-B244-7B4A4912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62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F745-5620-40C3-A35F-A0479B31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2591-D3BE-4CBD-8EEB-819D783F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9A566-95FF-42B1-9A49-686766DC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2D2B1-E7F5-4A80-A86A-A0A70C2E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88844-9AF8-485C-8B33-71CA4BF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9F10D-585E-48AB-AABF-E74F168C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7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7548-CD13-4D38-82AE-4D35788C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40B98-24EC-4588-9BCF-5DACBAD93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B5CDB-4FA2-4D35-AA7C-62FE050F7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DB02A-488A-4EC8-BAE3-67BAA0A2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59E02-3170-45C0-AAF2-7F1C49B99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2821D-2B93-421B-8C2C-7E2784FE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13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A908-C9EF-4C0A-9227-7E27BB32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20B67-E021-47E0-9DE9-3F4F023BD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2BA3-BF98-40E9-B096-4D8AA3E6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20DF-126E-4AE9-B7A6-1071F6FD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7B58-C3B1-4530-B419-415C7C5D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566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D17E7-AE71-44EF-AA66-29A8B429D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CCF9F-D324-4B9B-9260-D2C454AE1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866E-31B6-4642-8F36-378A848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7F7B-D5F0-424E-8339-38FC2C65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A689A-BF20-4DD5-9E5B-008933EB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6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7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2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92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13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37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6670-ABAC-44A8-B68A-FC82E72FAC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0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8725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8725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6670-ABAC-44A8-B68A-FC82E72FAC25}" type="datetimeFigureOut">
              <a:rPr lang="cs-CZ" smtClean="0"/>
              <a:t>20.06.2023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217067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67536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F8BE-65DF-4DFE-8E47-6EDF18959E60}" type="slidenum">
              <a:rPr lang="cs-CZ" smtClean="0"/>
              <a:t>‹#›</a:t>
            </a:fld>
            <a:endParaRPr lang="cs-CZ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85C76C-D84B-4563-9BDD-05EF0D11D2E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-18"/>
          <a:ea typeface="Dotum" panose="020B0600000101010101" pitchFamily="34" charset="-127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CF52C-A854-441C-9A2A-7F3F6A40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B7039-B5F5-4543-8B8E-57EDB804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15B38-1A5A-4B96-8407-8A2A72915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6247-F349-4DC4-83DF-7085B091CA25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BAB1-0DBC-45ED-8C17-5ECF89AA4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3FA2-030E-4AE9-8D0E-FBE438BF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7CEB-607D-45A6-8FE3-D6B35CC42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1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62AA5-1C48-41D2-8627-835A3B9B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8975A-B0F0-419E-BDCD-E572A318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E875-4A89-48FC-9326-3DAB8A8D9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4B21-8A47-4DF3-BA0F-A9EB18F044A9}" type="datetimeFigureOut">
              <a:rPr lang="cs-CZ" smtClean="0"/>
              <a:t>20.06.2023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D361-8FF8-4075-9D00-FF329668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4558-3BD9-4041-9C21-BDF295B18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0780-CA22-48C1-87E7-71516D4418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omouc.charita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latin typeface="+mj-lt"/>
              </a:rPr>
              <a:t>Výdejna materiální pomoci</a:t>
            </a:r>
            <a:br>
              <a:rPr lang="cs-CZ">
                <a:latin typeface="+mj-lt"/>
              </a:rPr>
            </a:br>
            <a:endParaRPr lang="cs-CZ" dirty="0">
              <a:latin typeface="+mj-lt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A399833-A6B4-4C12-B15B-2B0D086A7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>
              <a:latin typeface="+mj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Červen 2023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Bc. Lucie Doležalová </a:t>
            </a:r>
          </a:p>
        </p:txBody>
      </p:sp>
    </p:spTree>
    <p:extLst>
      <p:ext uri="{BB962C8B-B14F-4D97-AF65-F5344CB8AC3E}">
        <p14:creationId xmlns:p14="http://schemas.microsoft.com/office/powerpoint/2010/main" val="353876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6D147-82C9-40F7-B998-0B13016E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872536" cy="1325563"/>
          </a:xfrm>
        </p:spPr>
        <p:txBody>
          <a:bodyPr/>
          <a:lstStyle/>
          <a:p>
            <a:r>
              <a:rPr lang="cs-CZ" dirty="0"/>
              <a:t>Sklady materiální pomoci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E2F2960-CA98-4DB9-95F8-845646B12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8375"/>
            <a:ext cx="4850928" cy="36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98C3E94-83B4-4877-857D-30B87EDD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83" y="1690692"/>
            <a:ext cx="6022537" cy="45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87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FCCD4-BD14-4EE7-BFCA-177388DA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Sklady materiální pomoci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19A932-B530-466C-919B-EE44BD794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2292985"/>
            <a:ext cx="58029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D0EAFD5-7F95-4A12-AD93-0C84F432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0" y="2934027"/>
            <a:ext cx="4947920" cy="37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9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25D0C-15ED-4A34-A3A9-F7912298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Statistické údaje za období</a:t>
            </a:r>
            <a:br>
              <a:rPr lang="cs-CZ" dirty="0"/>
            </a:br>
            <a:r>
              <a:rPr lang="cs-CZ" dirty="0"/>
              <a:t> leden – květen 2023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30FF66E-025C-4A45-8CE3-CA9C0D4E2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760637"/>
              </p:ext>
            </p:extLst>
          </p:nvPr>
        </p:nvGraphicFramePr>
        <p:xfrm>
          <a:off x="971550" y="2051049"/>
          <a:ext cx="10872536" cy="42417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6268">
                  <a:extLst>
                    <a:ext uri="{9D8B030D-6E8A-4147-A177-3AD203B41FA5}">
                      <a16:colId xmlns:a16="http://schemas.microsoft.com/office/drawing/2014/main" val="1851285114"/>
                    </a:ext>
                  </a:extLst>
                </a:gridCol>
                <a:gridCol w="5436268">
                  <a:extLst>
                    <a:ext uri="{9D8B030D-6E8A-4147-A177-3AD203B41FA5}">
                      <a16:colId xmlns:a16="http://schemas.microsoft.com/office/drawing/2014/main" val="3280879244"/>
                    </a:ext>
                  </a:extLst>
                </a:gridCol>
              </a:tblGrid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Indikátor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27254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Potraviny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20 118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1935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Drogerie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1045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980576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Oblečení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2725 kusů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698621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Domácí potřeby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945 kusů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16000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Nábytek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77 kusů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649750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cs-CZ" dirty="0"/>
                        <a:t>Unikátně podpořené osoby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877 osob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0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11D7B-8A44-4E6E-A925-853C1FFD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 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9F3B29E3-22B8-4182-B252-3FCE6A3F4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872537" cy="4351338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 případě dotazů nebo zájmu o navázání spolupráce kontaktujte: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Bc. SANDRU VALOVIČOVOU</a:t>
            </a:r>
            <a:endParaRPr lang="cs-CZ" altLang="cs-CZ" sz="16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koordinátorku Centra materiální pomoci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sandra.valovicova@olomouc.charita.cz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materiální pomoci</a:t>
            </a:r>
            <a:endParaRPr lang="cs-CZ" altLang="cs-CZ" sz="14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+420 734 435 454</a:t>
            </a:r>
            <a:endParaRPr lang="cs-CZ" altLang="cs-CZ" sz="1400" dirty="0"/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2000" dirty="0">
                <a:solidFill>
                  <a:srgbClr val="174E8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www.olomouc.charita.cz</a:t>
            </a:r>
            <a:endParaRPr lang="cs-CZ" altLang="cs-CZ" sz="1600" dirty="0"/>
          </a:p>
          <a:p>
            <a:endParaRPr lang="cs-CZ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E6E7156-BD38-4A19-BA5B-22046A11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2"/>
            <a:ext cx="25519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8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Sídlo výdejny: Koželužská ulice </a:t>
            </a:r>
          </a:p>
        </p:txBody>
      </p:sp>
      <p:pic>
        <p:nvPicPr>
          <p:cNvPr id="1026" name="Picture 2" descr="Média">
            <a:extLst>
              <a:ext uri="{FF2B5EF4-FFF2-40B4-BE49-F238E27FC236}">
                <a16:creationId xmlns:a16="http://schemas.microsoft.com/office/drawing/2014/main" id="{12ACCD8B-49D4-443B-9517-1D1950C7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" y="1690692"/>
            <a:ext cx="6598864" cy="494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1B8E58-0AFC-47D3-ABBF-4F72A32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90" y="3108959"/>
            <a:ext cx="4512664" cy="33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C7F50-399B-44BC-856F-CE2D5FF1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dirty="0"/>
            </a:br>
            <a:r>
              <a:rPr lang="cs-CZ" sz="3600" dirty="0"/>
              <a:t>Cílem výdejny </a:t>
            </a:r>
            <a:r>
              <a:rPr lang="cs-CZ" sz="3600" b="0" dirty="0"/>
              <a:t>je</a:t>
            </a:r>
            <a:r>
              <a:rPr lang="cs-CZ" sz="3600" dirty="0"/>
              <a:t> </a:t>
            </a:r>
            <a:r>
              <a:rPr lang="cs-CZ" sz="3600" b="0" dirty="0"/>
              <a:t>získávat materiální a potravinové dary, které dále distribuujeme mezi potřebné. Výdejna stojí na principu NÍZKOPRAHOVOSTI.  </a:t>
            </a:r>
            <a:br>
              <a:rPr lang="cs-CZ" dirty="0"/>
            </a:b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1273C345-E1F0-4491-B94D-4D311C665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1781175"/>
            <a:ext cx="4924425" cy="4924425"/>
          </a:xfrm>
        </p:spPr>
      </p:pic>
    </p:spTree>
    <p:extLst>
      <p:ext uri="{BB962C8B-B14F-4D97-AF65-F5344CB8AC3E}">
        <p14:creationId xmlns:p14="http://schemas.microsoft.com/office/powerpoint/2010/main" val="247210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CFECB-1F4D-40FD-9212-BDF14BA6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Cílová skupina dle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274FFF-2581-45E6-87FF-58C76FF9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cs-CZ" b="1" dirty="0"/>
              <a:t>A. Rodič samoživitel /rodina s dětmi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B. Lidé v akutní krizi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C. Předlužené osoby, které řeší svou situaci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D. Senioři v tíživé situaci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E. Váleční uprchlíci zdržující se na Olomoucku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F. Lidé bez domova / nestabilní bytová situace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581CD0-6292-49D2-A423-17AFE18B1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15" y="5085777"/>
            <a:ext cx="2914650" cy="1571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40E5E9-EC2C-45F9-9680-2072C30C9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99" y="5220710"/>
            <a:ext cx="3657607" cy="10911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B581A8-E8D0-46B9-8BFC-56CB532C2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65" y="1561533"/>
            <a:ext cx="3139171" cy="46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C5BA0-5AED-4357-ADC3-D3EDA625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Důvody vzniku výdejny - PROČ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ACCE26-6013-4D6C-94B6-14F63662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455"/>
            <a:ext cx="10872537" cy="4351338"/>
          </a:xfrm>
        </p:spPr>
        <p:txBody>
          <a:bodyPr anchor="ctr"/>
          <a:lstStyle/>
          <a:p>
            <a:r>
              <a:rPr lang="cs-CZ" dirty="0"/>
              <a:t>Umožnit vstup do výdejny i lidem mimo sociální služby, kteří mají hlad – nepotřebují často ani sociální službu, ale žijí na hranici chudoby</a:t>
            </a:r>
          </a:p>
          <a:p>
            <a:r>
              <a:rPr lang="cs-CZ" dirty="0"/>
              <a:t>Zefektivnit distribuci pro klienty Charity Olomouc a postupně jiných sociálních služeb </a:t>
            </a:r>
          </a:p>
          <a:p>
            <a:r>
              <a:rPr lang="cs-CZ" dirty="0"/>
              <a:t>Neplýtvat potravinami, ale dostat je k potřebným lidem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B216C7-FBFF-42B1-B661-D122C776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72" y="83036"/>
            <a:ext cx="1341121" cy="13411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2D4974-EDD7-43CF-A25E-2EEF81B4F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4915052"/>
            <a:ext cx="2550160" cy="17009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5EDB3E-47FC-46FB-8F8B-9294D5ABA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5" y="4915052"/>
            <a:ext cx="3322320" cy="1870991"/>
          </a:xfrm>
          <a:prstGeom prst="rect">
            <a:avLst/>
          </a:prstGeom>
        </p:spPr>
      </p:pic>
      <p:pic>
        <p:nvPicPr>
          <p:cNvPr id="9" name="Zástupný symbol pro obsah 18">
            <a:extLst>
              <a:ext uri="{FF2B5EF4-FFF2-40B4-BE49-F238E27FC236}">
                <a16:creationId xmlns:a16="http://schemas.microsoft.com/office/drawing/2014/main" id="{04D5CB23-584B-4E5F-B3BE-E60E64B03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27" y="5989328"/>
            <a:ext cx="727388" cy="727388"/>
          </a:xfrm>
          <a:prstGeom prst="rect">
            <a:avLst/>
          </a:prstGeom>
        </p:spPr>
      </p:pic>
      <p:pic>
        <p:nvPicPr>
          <p:cNvPr id="10" name="Zástupný symbol pro obsah 16">
            <a:extLst>
              <a:ext uri="{FF2B5EF4-FFF2-40B4-BE49-F238E27FC236}">
                <a16:creationId xmlns:a16="http://schemas.microsoft.com/office/drawing/2014/main" id="{7A717F72-7679-4F0F-956C-085A19B51B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39" y="4780119"/>
            <a:ext cx="653724" cy="6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A6800-9789-42B3-B5E1-1BE2DD3B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Vstup klienta do výdejny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D39425-BB40-4B3C-B4FE-80BF95CB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8A231C"/>
                </a:solidFill>
              </a:rPr>
              <a:t>Skrze sociální službu CHO či jinou spolupracující organizaci </a:t>
            </a:r>
          </a:p>
          <a:p>
            <a:pPr marL="0" indent="0">
              <a:buNone/>
            </a:pPr>
            <a:r>
              <a:rPr lang="cs-CZ" dirty="0"/>
              <a:t>Žádost o materiální pomoc vyplní sociální pracovník Charity Olomouc nebo jiné spolupracující organizace. </a:t>
            </a:r>
          </a:p>
          <a:p>
            <a:pPr marL="0" indent="0">
              <a:buNone/>
            </a:pPr>
            <a:endParaRPr lang="cs-CZ" dirty="0">
              <a:solidFill>
                <a:srgbClr val="8A231C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8A231C"/>
                </a:solidFill>
              </a:rPr>
              <a:t>Skrze registrační místo </a:t>
            </a:r>
          </a:p>
          <a:p>
            <a:pPr marL="0" indent="0">
              <a:buNone/>
            </a:pPr>
            <a:r>
              <a:rPr lang="cs-CZ" dirty="0"/>
              <a:t>Žadatel o materiální pomoc se dostaví v otevírací dobu registračního místo přímo v prostorách Výdejny materiální pomoci </a:t>
            </a:r>
          </a:p>
        </p:txBody>
      </p:sp>
    </p:spTree>
    <p:extLst>
      <p:ext uri="{BB962C8B-B14F-4D97-AF65-F5344CB8AC3E}">
        <p14:creationId xmlns:p14="http://schemas.microsoft.com/office/powerpoint/2010/main" val="305245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E314D-FA34-4335-A76B-9D91DC43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+mj-lt"/>
              </a:rPr>
              <a:t>Materiální a potravinová pomoc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3DAC2A-6285-499C-8E34-876BBCA6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80" y="1690692"/>
            <a:ext cx="10872537" cy="4351338"/>
          </a:xfrm>
        </p:spPr>
        <p:txBody>
          <a:bodyPr>
            <a:normAutofit/>
          </a:bodyPr>
          <a:lstStyle/>
          <a:p>
            <a:r>
              <a:rPr lang="cs-CZ" dirty="0"/>
              <a:t>Potraviny</a:t>
            </a:r>
          </a:p>
          <a:p>
            <a:r>
              <a:rPr lang="cs-CZ" dirty="0"/>
              <a:t>Drogerie</a:t>
            </a:r>
          </a:p>
          <a:p>
            <a:r>
              <a:rPr lang="cs-CZ" dirty="0"/>
              <a:t>Oblečení </a:t>
            </a:r>
          </a:p>
          <a:p>
            <a:r>
              <a:rPr lang="cs-CZ" dirty="0"/>
              <a:t>Kuchyňské potřeby</a:t>
            </a:r>
          </a:p>
          <a:p>
            <a:r>
              <a:rPr lang="cs-CZ" dirty="0"/>
              <a:t>Nábytek </a:t>
            </a:r>
          </a:p>
          <a:p>
            <a:r>
              <a:rPr lang="cs-CZ" dirty="0"/>
              <a:t>Lůžkoviny </a:t>
            </a:r>
          </a:p>
          <a:p>
            <a:r>
              <a:rPr lang="cs-CZ" dirty="0"/>
              <a:t>Potřeby pro děti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C9BC975-8B85-4281-8F64-9AAEDDAA9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6" y="1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5A633364-2E4D-4380-A78E-5D16004D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66675"/>
            <a:ext cx="5002207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46779C9-B53C-4F3C-B2B5-E74FE5791F67}"/>
              </a:ext>
            </a:extLst>
          </p:cNvPr>
          <p:cNvSpPr txBox="1"/>
          <p:nvPr/>
        </p:nvSpPr>
        <p:spPr>
          <a:xfrm>
            <a:off x="1066800" y="609600"/>
            <a:ext cx="5362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Doporučení na materiální pomoc, které může vyplnit pracovník spolupracující organizace. </a:t>
            </a:r>
          </a:p>
        </p:txBody>
      </p:sp>
    </p:spTree>
    <p:extLst>
      <p:ext uri="{BB962C8B-B14F-4D97-AF65-F5344CB8AC3E}">
        <p14:creationId xmlns:p14="http://schemas.microsoft.com/office/powerpoint/2010/main" val="262298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A82CC-BAAC-4CCF-94D7-5F97A325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Sklady potravinové pomoci a drogerie</a:t>
            </a:r>
          </a:p>
        </p:txBody>
      </p:sp>
      <p:pic>
        <p:nvPicPr>
          <p:cNvPr id="2050" name="Picture 2" descr="Média">
            <a:extLst>
              <a:ext uri="{FF2B5EF4-FFF2-40B4-BE49-F238E27FC236}">
                <a16:creationId xmlns:a16="http://schemas.microsoft.com/office/drawing/2014/main" id="{75B2261E-B5FD-4709-A04C-830B756B4C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4265"/>
            <a:ext cx="580294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4B66C8B-6B19-49C9-9004-B7EAAF3FE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34" y="2722880"/>
            <a:ext cx="5175725" cy="38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58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O_prezentace_16.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16.9" id="{1AF05ADE-F603-4452-BA7B-4B3926E39955}" vid="{A52DBBF5-2257-42E7-8D11-D501D2CACEE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 prezentace 16ku9</Template>
  <TotalTime>1468</TotalTime>
  <Words>311</Words>
  <Application>Microsoft Office PowerPoint</Application>
  <PresentationFormat>Širokoúhlá obrazovka</PresentationFormat>
  <Paragraphs>73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Dotum</vt:lpstr>
      <vt:lpstr>Arial</vt:lpstr>
      <vt:lpstr>Calibri</vt:lpstr>
      <vt:lpstr>Calibri Light</vt:lpstr>
      <vt:lpstr>Tw Cen MT</vt:lpstr>
      <vt:lpstr>CHO_prezentace_16.9</vt:lpstr>
      <vt:lpstr>Custom Design</vt:lpstr>
      <vt:lpstr>1_Custom Design</vt:lpstr>
      <vt:lpstr>Výdejna materiální pomoci </vt:lpstr>
      <vt:lpstr>Sídlo výdejny: Koželužská ulice </vt:lpstr>
      <vt:lpstr> Cílem výdejny je získávat materiální a potravinové dary, které dále distribuujeme mezi potřebné. Výdejna stojí na principu NÍZKOPRAHOVOSTI.   </vt:lpstr>
      <vt:lpstr>Cílová skupina dle projektu</vt:lpstr>
      <vt:lpstr>Důvody vzniku výdejny - PROČ</vt:lpstr>
      <vt:lpstr>Vstup klienta do výdejny </vt:lpstr>
      <vt:lpstr>Materiální a potravinová pomoc </vt:lpstr>
      <vt:lpstr>Prezentace aplikace PowerPoint</vt:lpstr>
      <vt:lpstr>Sklady potravinové pomoci a drogerie</vt:lpstr>
      <vt:lpstr>Sklady materiální pomoci </vt:lpstr>
      <vt:lpstr>Sklady materiální pomoci </vt:lpstr>
      <vt:lpstr>Statistické údaje za období  leden – květen 2023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chol</dc:creator>
  <cp:lastModifiedBy>Jitka Laštůvková</cp:lastModifiedBy>
  <cp:revision>114</cp:revision>
  <dcterms:created xsi:type="dcterms:W3CDTF">2021-10-15T12:00:27Z</dcterms:created>
  <dcterms:modified xsi:type="dcterms:W3CDTF">2023-06-20T11:31:29Z</dcterms:modified>
</cp:coreProperties>
</file>